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theme/themeOverride2.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sldIdLst>
    <p:sldId id="270" r:id="rId2"/>
    <p:sldId id="359" r:id="rId3"/>
    <p:sldId id="1345" r:id="rId4"/>
    <p:sldId id="307" r:id="rId5"/>
    <p:sldId id="308" r:id="rId6"/>
    <p:sldId id="1344" r:id="rId7"/>
  </p:sldIdLst>
  <p:sldSz cx="9144000" cy="6858000" type="screen4x3"/>
  <p:notesSz cx="6858000" cy="9144000"/>
  <p:defaultTextStyle>
    <a:defPPr>
      <a:defRPr lang="es-CL"/>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B5BA84-12EA-48C8-9879-5FF32A9F23BC}" v="5" dt="2024-03-02T00:38:24.948"/>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8EC20E35-A176-4012-BC5E-935CFFF8708E}" styleName="Estilo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4803" autoAdjust="0"/>
  </p:normalViewPr>
  <p:slideViewPr>
    <p:cSldViewPr>
      <p:cViewPr varScale="1">
        <p:scale>
          <a:sx n="81" d="100"/>
          <a:sy n="81" d="100"/>
        </p:scale>
        <p:origin x="69" y="60"/>
      </p:cViewPr>
      <p:guideLst>
        <p:guide orient="horz" pos="2160"/>
        <p:guide pos="2880"/>
      </p:guideLst>
    </p:cSldViewPr>
  </p:slideViewPr>
  <p:outlineViewPr>
    <p:cViewPr>
      <p:scale>
        <a:sx n="33" d="100"/>
        <a:sy n="33" d="100"/>
      </p:scale>
      <p:origin x="0" y="850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A MARIA ESCUDERO MEDINA" userId="373cbb73a6fec0f0" providerId="LiveId" clId="{03B5BA84-12EA-48C8-9879-5FF32A9F23BC}"/>
    <pc:docChg chg="custSel addSld modSld">
      <pc:chgData name="ANA MARIA ESCUDERO MEDINA" userId="373cbb73a6fec0f0" providerId="LiveId" clId="{03B5BA84-12EA-48C8-9879-5FF32A9F23BC}" dt="2024-03-02T00:38:36.662" v="49" actId="20577"/>
      <pc:docMkLst>
        <pc:docMk/>
      </pc:docMkLst>
      <pc:sldChg chg="modSp add mod setBg">
        <pc:chgData name="ANA MARIA ESCUDERO MEDINA" userId="373cbb73a6fec0f0" providerId="LiveId" clId="{03B5BA84-12EA-48C8-9879-5FF32A9F23BC}" dt="2024-03-02T00:36:58.228" v="16" actId="20577"/>
        <pc:sldMkLst>
          <pc:docMk/>
          <pc:sldMk cId="96453714" sldId="359"/>
        </pc:sldMkLst>
        <pc:spChg chg="mod">
          <ac:chgData name="ANA MARIA ESCUDERO MEDINA" userId="373cbb73a6fec0f0" providerId="LiveId" clId="{03B5BA84-12EA-48C8-9879-5FF32A9F23BC}" dt="2024-03-02T00:36:20.060" v="7" actId="1076"/>
          <ac:spMkLst>
            <pc:docMk/>
            <pc:sldMk cId="96453714" sldId="359"/>
            <ac:spMk id="6" creationId="{00000000-0000-0000-0000-000000000000}"/>
          </ac:spMkLst>
        </pc:spChg>
        <pc:spChg chg="mod">
          <ac:chgData name="ANA MARIA ESCUDERO MEDINA" userId="373cbb73a6fec0f0" providerId="LiveId" clId="{03B5BA84-12EA-48C8-9879-5FF32A9F23BC}" dt="2024-03-02T00:36:58.228" v="16" actId="20577"/>
          <ac:spMkLst>
            <pc:docMk/>
            <pc:sldMk cId="96453714" sldId="359"/>
            <ac:spMk id="16" creationId="{00000000-0000-0000-0000-000000000000}"/>
          </ac:spMkLst>
        </pc:spChg>
        <pc:spChg chg="mod">
          <ac:chgData name="ANA MARIA ESCUDERO MEDINA" userId="373cbb73a6fec0f0" providerId="LiveId" clId="{03B5BA84-12EA-48C8-9879-5FF32A9F23BC}" dt="2024-03-02T00:35:52.009" v="3" actId="2711"/>
          <ac:spMkLst>
            <pc:docMk/>
            <pc:sldMk cId="96453714" sldId="359"/>
            <ac:spMk id="18" creationId="{00000000-0000-0000-0000-000000000000}"/>
          </ac:spMkLst>
        </pc:spChg>
        <pc:spChg chg="mod">
          <ac:chgData name="ANA MARIA ESCUDERO MEDINA" userId="373cbb73a6fec0f0" providerId="LiveId" clId="{03B5BA84-12EA-48C8-9879-5FF32A9F23BC}" dt="2024-03-02T00:36:37.711" v="9" actId="1076"/>
          <ac:spMkLst>
            <pc:docMk/>
            <pc:sldMk cId="96453714" sldId="359"/>
            <ac:spMk id="28" creationId="{00000000-0000-0000-0000-000000000000}"/>
          </ac:spMkLst>
        </pc:spChg>
      </pc:sldChg>
      <pc:sldChg chg="addSp modSp new mod setBg">
        <pc:chgData name="ANA MARIA ESCUDERO MEDINA" userId="373cbb73a6fec0f0" providerId="LiveId" clId="{03B5BA84-12EA-48C8-9879-5FF32A9F23BC}" dt="2024-03-02T00:38:36.662" v="49" actId="20577"/>
        <pc:sldMkLst>
          <pc:docMk/>
          <pc:sldMk cId="1929146731" sldId="1345"/>
        </pc:sldMkLst>
        <pc:spChg chg="add mod">
          <ac:chgData name="ANA MARIA ESCUDERO MEDINA" userId="373cbb73a6fec0f0" providerId="LiveId" clId="{03B5BA84-12EA-48C8-9879-5FF32A9F23BC}" dt="2024-03-02T00:38:36.662" v="49" actId="20577"/>
          <ac:spMkLst>
            <pc:docMk/>
            <pc:sldMk cId="1929146731" sldId="1345"/>
            <ac:spMk id="3" creationId="{2F0FED44-F697-0D27-FB0C-3DD696E2495C}"/>
          </ac:spMkLst>
        </pc:spChg>
        <pc:spChg chg="add">
          <ac:chgData name="ANA MARIA ESCUDERO MEDINA" userId="373cbb73a6fec0f0" providerId="LiveId" clId="{03B5BA84-12EA-48C8-9879-5FF32A9F23BC}" dt="2024-03-02T00:38:13.259" v="20" actId="26606"/>
          <ac:spMkLst>
            <pc:docMk/>
            <pc:sldMk cId="1929146731" sldId="1345"/>
            <ac:spMk id="7" creationId="{F3060C83-F051-4F0E-ABAD-AA0DFC48B218}"/>
          </ac:spMkLst>
        </pc:spChg>
        <pc:spChg chg="add">
          <ac:chgData name="ANA MARIA ESCUDERO MEDINA" userId="373cbb73a6fec0f0" providerId="LiveId" clId="{03B5BA84-12EA-48C8-9879-5FF32A9F23BC}" dt="2024-03-02T00:38:13.259" v="20" actId="26606"/>
          <ac:spMkLst>
            <pc:docMk/>
            <pc:sldMk cId="1929146731" sldId="1345"/>
            <ac:spMk id="9" creationId="{83C98ABE-055B-441F-B07E-44F97F083C39}"/>
          </ac:spMkLst>
        </pc:spChg>
        <pc:spChg chg="add">
          <ac:chgData name="ANA MARIA ESCUDERO MEDINA" userId="373cbb73a6fec0f0" providerId="LiveId" clId="{03B5BA84-12EA-48C8-9879-5FF32A9F23BC}" dt="2024-03-02T00:38:13.259" v="20" actId="26606"/>
          <ac:spMkLst>
            <pc:docMk/>
            <pc:sldMk cId="1929146731" sldId="1345"/>
            <ac:spMk id="11" creationId="{29FDB030-9B49-4CED-8CCD-4D99382388AC}"/>
          </ac:spMkLst>
        </pc:spChg>
        <pc:spChg chg="add">
          <ac:chgData name="ANA MARIA ESCUDERO MEDINA" userId="373cbb73a6fec0f0" providerId="LiveId" clId="{03B5BA84-12EA-48C8-9879-5FF32A9F23BC}" dt="2024-03-02T00:38:13.259" v="20" actId="26606"/>
          <ac:spMkLst>
            <pc:docMk/>
            <pc:sldMk cId="1929146731" sldId="1345"/>
            <ac:spMk id="13" creationId="{3783CA14-24A1-485C-8B30-D6A5D87987AD}"/>
          </ac:spMkLst>
        </pc:spChg>
        <pc:spChg chg="add">
          <ac:chgData name="ANA MARIA ESCUDERO MEDINA" userId="373cbb73a6fec0f0" providerId="LiveId" clId="{03B5BA84-12EA-48C8-9879-5FF32A9F23BC}" dt="2024-03-02T00:38:13.259" v="20" actId="26606"/>
          <ac:spMkLst>
            <pc:docMk/>
            <pc:sldMk cId="1929146731" sldId="1345"/>
            <ac:spMk id="15" creationId="{9A97C86A-04D6-40F7-AE84-31AB43E6A846}"/>
          </ac:spMkLst>
        </pc:spChg>
        <pc:spChg chg="add">
          <ac:chgData name="ANA MARIA ESCUDERO MEDINA" userId="373cbb73a6fec0f0" providerId="LiveId" clId="{03B5BA84-12EA-48C8-9879-5FF32A9F23BC}" dt="2024-03-02T00:38:13.259" v="20" actId="26606"/>
          <ac:spMkLst>
            <pc:docMk/>
            <pc:sldMk cId="1929146731" sldId="1345"/>
            <ac:spMk id="17" creationId="{FF9F2414-84E8-453E-B1F3-389FDE8192D9}"/>
          </ac:spMkLst>
        </pc:spChg>
        <pc:spChg chg="add">
          <ac:chgData name="ANA MARIA ESCUDERO MEDINA" userId="373cbb73a6fec0f0" providerId="LiveId" clId="{03B5BA84-12EA-48C8-9879-5FF32A9F23BC}" dt="2024-03-02T00:38:13.259" v="20" actId="26606"/>
          <ac:spMkLst>
            <pc:docMk/>
            <pc:sldMk cId="1929146731" sldId="1345"/>
            <ac:spMk id="19" creationId="{3ECA69A1-7536-43AC-85EF-C7106179F5ED}"/>
          </ac:spMkLst>
        </pc:spChg>
        <pc:graphicFrameChg chg="add mod modGraphic">
          <ac:chgData name="ANA MARIA ESCUDERO MEDINA" userId="373cbb73a6fec0f0" providerId="LiveId" clId="{03B5BA84-12EA-48C8-9879-5FF32A9F23BC}" dt="2024-03-02T00:38:13.259" v="20" actId="26606"/>
          <ac:graphicFrameMkLst>
            <pc:docMk/>
            <pc:sldMk cId="1929146731" sldId="1345"/>
            <ac:graphicFrameMk id="2" creationId="{A0BC41BC-B833-DAF6-A063-DE5F9D305CDB}"/>
          </ac:graphicFrameMkLst>
        </pc:graphicFrame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1.svg"/><Relationship Id="rId13" Type="http://schemas.openxmlformats.org/officeDocument/2006/relationships/image" Target="../media/image16.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svg"/><Relationship Id="rId2" Type="http://schemas.openxmlformats.org/officeDocument/2006/relationships/image" Target="../media/image5.svg"/><Relationship Id="rId16" Type="http://schemas.openxmlformats.org/officeDocument/2006/relationships/image" Target="../media/image19.svg"/><Relationship Id="rId1" Type="http://schemas.openxmlformats.org/officeDocument/2006/relationships/image" Target="../media/image4.png"/><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 Id="rId14" Type="http://schemas.openxmlformats.org/officeDocument/2006/relationships/image" Target="../media/image17.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1.svg"/><Relationship Id="rId13" Type="http://schemas.openxmlformats.org/officeDocument/2006/relationships/image" Target="../media/image16.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svg"/><Relationship Id="rId2" Type="http://schemas.openxmlformats.org/officeDocument/2006/relationships/image" Target="../media/image5.svg"/><Relationship Id="rId16" Type="http://schemas.openxmlformats.org/officeDocument/2006/relationships/image" Target="../media/image19.svg"/><Relationship Id="rId1" Type="http://schemas.openxmlformats.org/officeDocument/2006/relationships/image" Target="../media/image4.png"/><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 Id="rId14" Type="http://schemas.openxmlformats.org/officeDocument/2006/relationships/image" Target="../media/image17.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94F5C6-F8F3-4696-9E9A-7FF17DEC9BD7}"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F5250239-F8EA-4878-BB88-50FF43BCD8F2}">
      <dgm:prSet/>
      <dgm:spPr/>
      <dgm:t>
        <a:bodyPr/>
        <a:lstStyle/>
        <a:p>
          <a:pPr>
            <a:defRPr cap="all"/>
          </a:pPr>
          <a:r>
            <a:rPr lang="es-ES" dirty="0"/>
            <a:t>Para aplicar el Cuestionario, en cualquiera de sus versiones, es necesario seguir la metodología SUSESO/ISTAS21 la que cuenta con siete etapas:</a:t>
          </a:r>
          <a:endParaRPr lang="en-US" dirty="0"/>
        </a:p>
      </dgm:t>
    </dgm:pt>
    <dgm:pt modelId="{2CE86D3B-FB2D-4D7A-BE39-BA804BB38629}" type="parTrans" cxnId="{AC3BCC78-08CE-488C-AFEE-5CE93AAF11B0}">
      <dgm:prSet/>
      <dgm:spPr/>
      <dgm:t>
        <a:bodyPr/>
        <a:lstStyle/>
        <a:p>
          <a:endParaRPr lang="en-US"/>
        </a:p>
      </dgm:t>
    </dgm:pt>
    <dgm:pt modelId="{3640FD8F-84BC-4AAA-A2C1-F5F660ADC188}" type="sibTrans" cxnId="{AC3BCC78-08CE-488C-AFEE-5CE93AAF11B0}">
      <dgm:prSet/>
      <dgm:spPr/>
      <dgm:t>
        <a:bodyPr/>
        <a:lstStyle/>
        <a:p>
          <a:endParaRPr lang="en-US"/>
        </a:p>
      </dgm:t>
    </dgm:pt>
    <dgm:pt modelId="{5019FC59-FEFF-482F-BB40-2A6FACEE4C9F}">
      <dgm:prSet/>
      <dgm:spPr/>
      <dgm:t>
        <a:bodyPr/>
        <a:lstStyle/>
        <a:p>
          <a:pPr>
            <a:defRPr cap="all"/>
          </a:pPr>
          <a:r>
            <a:rPr lang="es-ES"/>
            <a:t>1. Constitución del Comité de Aplicación</a:t>
          </a:r>
          <a:endParaRPr lang="en-US"/>
        </a:p>
      </dgm:t>
    </dgm:pt>
    <dgm:pt modelId="{DC00AED0-E45E-486A-AEE0-CC9B538F7ABB}" type="parTrans" cxnId="{4A252305-0AF1-4C4A-B2A0-22CF8A0F4C57}">
      <dgm:prSet/>
      <dgm:spPr/>
      <dgm:t>
        <a:bodyPr/>
        <a:lstStyle/>
        <a:p>
          <a:endParaRPr lang="en-US"/>
        </a:p>
      </dgm:t>
    </dgm:pt>
    <dgm:pt modelId="{6417797E-327C-4191-B409-C4B12D21D6B9}" type="sibTrans" cxnId="{4A252305-0AF1-4C4A-B2A0-22CF8A0F4C57}">
      <dgm:prSet/>
      <dgm:spPr/>
      <dgm:t>
        <a:bodyPr/>
        <a:lstStyle/>
        <a:p>
          <a:endParaRPr lang="en-US"/>
        </a:p>
      </dgm:t>
    </dgm:pt>
    <dgm:pt modelId="{3D8BB74E-8A1C-4419-B0EC-41B48F71E589}">
      <dgm:prSet/>
      <dgm:spPr/>
      <dgm:t>
        <a:bodyPr/>
        <a:lstStyle/>
        <a:p>
          <a:pPr>
            <a:defRPr cap="all"/>
          </a:pPr>
          <a:r>
            <a:rPr lang="es-ES"/>
            <a:t>2. Campaña de difusión y sensibilización</a:t>
          </a:r>
          <a:endParaRPr lang="en-US"/>
        </a:p>
      </dgm:t>
    </dgm:pt>
    <dgm:pt modelId="{368A13CA-2D92-432D-9349-46EEDF26500D}" type="parTrans" cxnId="{CF112D4A-CED3-4C14-B83E-06627D6E511D}">
      <dgm:prSet/>
      <dgm:spPr/>
      <dgm:t>
        <a:bodyPr/>
        <a:lstStyle/>
        <a:p>
          <a:endParaRPr lang="en-US"/>
        </a:p>
      </dgm:t>
    </dgm:pt>
    <dgm:pt modelId="{CBC652E7-4256-4E88-BC68-59F45B91CC0F}" type="sibTrans" cxnId="{CF112D4A-CED3-4C14-B83E-06627D6E511D}">
      <dgm:prSet/>
      <dgm:spPr/>
      <dgm:t>
        <a:bodyPr/>
        <a:lstStyle/>
        <a:p>
          <a:endParaRPr lang="en-US"/>
        </a:p>
      </dgm:t>
    </dgm:pt>
    <dgm:pt modelId="{E17FDD99-1051-4722-80E0-6425FC703083}">
      <dgm:prSet/>
      <dgm:spPr/>
      <dgm:t>
        <a:bodyPr/>
        <a:lstStyle/>
        <a:p>
          <a:pPr>
            <a:defRPr cap="all"/>
          </a:pPr>
          <a:r>
            <a:rPr lang="es-ES"/>
            <a:t>3. Aplicación del Cuestionario</a:t>
          </a:r>
          <a:endParaRPr lang="en-US"/>
        </a:p>
      </dgm:t>
    </dgm:pt>
    <dgm:pt modelId="{8B6DA8AB-E5F8-4AEA-810C-9B81A35A4389}" type="parTrans" cxnId="{C67FD38B-7465-484E-AB5D-492C375D88BA}">
      <dgm:prSet/>
      <dgm:spPr/>
      <dgm:t>
        <a:bodyPr/>
        <a:lstStyle/>
        <a:p>
          <a:endParaRPr lang="en-US"/>
        </a:p>
      </dgm:t>
    </dgm:pt>
    <dgm:pt modelId="{C0336B54-C99C-4C6E-AAA2-38FB000C1AF4}" type="sibTrans" cxnId="{C67FD38B-7465-484E-AB5D-492C375D88BA}">
      <dgm:prSet/>
      <dgm:spPr/>
      <dgm:t>
        <a:bodyPr/>
        <a:lstStyle/>
        <a:p>
          <a:endParaRPr lang="en-US"/>
        </a:p>
      </dgm:t>
    </dgm:pt>
    <dgm:pt modelId="{DFC3DD92-0336-4808-AA0A-5865852F8D18}">
      <dgm:prSet/>
      <dgm:spPr/>
      <dgm:t>
        <a:bodyPr/>
        <a:lstStyle/>
        <a:p>
          <a:pPr>
            <a:defRPr cap="all"/>
          </a:pPr>
          <a:r>
            <a:rPr lang="es-ES"/>
            <a:t>4. Presentación y análisis de resultados para diseño de medidas</a:t>
          </a:r>
          <a:endParaRPr lang="en-US"/>
        </a:p>
      </dgm:t>
    </dgm:pt>
    <dgm:pt modelId="{CC47AADD-46C9-4D71-BF44-0AF993047A2A}" type="parTrans" cxnId="{68398D32-CA2A-45D1-9B73-88E837CEAAAE}">
      <dgm:prSet/>
      <dgm:spPr/>
      <dgm:t>
        <a:bodyPr/>
        <a:lstStyle/>
        <a:p>
          <a:endParaRPr lang="en-US"/>
        </a:p>
      </dgm:t>
    </dgm:pt>
    <dgm:pt modelId="{BF801167-545E-4605-81C2-5B38F9E70F72}" type="sibTrans" cxnId="{68398D32-CA2A-45D1-9B73-88E837CEAAAE}">
      <dgm:prSet/>
      <dgm:spPr/>
      <dgm:t>
        <a:bodyPr/>
        <a:lstStyle/>
        <a:p>
          <a:endParaRPr lang="en-US"/>
        </a:p>
      </dgm:t>
    </dgm:pt>
    <dgm:pt modelId="{80C6E7D8-52DB-4ABF-AC73-83654F9C2E36}">
      <dgm:prSet/>
      <dgm:spPr/>
      <dgm:t>
        <a:bodyPr/>
        <a:lstStyle/>
        <a:p>
          <a:pPr>
            <a:defRPr cap="all"/>
          </a:pPr>
          <a:r>
            <a:rPr lang="es-ES"/>
            <a:t>5. Implementación de medidas (intervención)</a:t>
          </a:r>
          <a:endParaRPr lang="en-US"/>
        </a:p>
      </dgm:t>
    </dgm:pt>
    <dgm:pt modelId="{B60DEFBC-0467-4616-88C6-399302BC2A06}" type="parTrans" cxnId="{230B32AF-E8E8-4A44-964D-F1F56A7C080D}">
      <dgm:prSet/>
      <dgm:spPr/>
      <dgm:t>
        <a:bodyPr/>
        <a:lstStyle/>
        <a:p>
          <a:endParaRPr lang="en-US"/>
        </a:p>
      </dgm:t>
    </dgm:pt>
    <dgm:pt modelId="{6FA5024F-D7B7-4B2D-A4D1-C1B0884208A0}" type="sibTrans" cxnId="{230B32AF-E8E8-4A44-964D-F1F56A7C080D}">
      <dgm:prSet/>
      <dgm:spPr/>
      <dgm:t>
        <a:bodyPr/>
        <a:lstStyle/>
        <a:p>
          <a:endParaRPr lang="en-US"/>
        </a:p>
      </dgm:t>
    </dgm:pt>
    <dgm:pt modelId="{A70B00A4-0FC6-4818-B9A2-37DCDD027E19}">
      <dgm:prSet/>
      <dgm:spPr/>
      <dgm:t>
        <a:bodyPr/>
        <a:lstStyle/>
        <a:p>
          <a:pPr>
            <a:defRPr cap="all"/>
          </a:pPr>
          <a:r>
            <a:rPr lang="es-ES"/>
            <a:t>6. Seguimiento de las medidas</a:t>
          </a:r>
          <a:endParaRPr lang="en-US"/>
        </a:p>
      </dgm:t>
    </dgm:pt>
    <dgm:pt modelId="{52EB42B2-F50E-4782-B281-8338FE7E8F97}" type="parTrans" cxnId="{70020C52-11DF-461C-BA1E-31513E97A804}">
      <dgm:prSet/>
      <dgm:spPr/>
      <dgm:t>
        <a:bodyPr/>
        <a:lstStyle/>
        <a:p>
          <a:endParaRPr lang="en-US"/>
        </a:p>
      </dgm:t>
    </dgm:pt>
    <dgm:pt modelId="{A6A208A7-8424-4EA2-96C2-E4F036564C26}" type="sibTrans" cxnId="{70020C52-11DF-461C-BA1E-31513E97A804}">
      <dgm:prSet/>
      <dgm:spPr/>
      <dgm:t>
        <a:bodyPr/>
        <a:lstStyle/>
        <a:p>
          <a:endParaRPr lang="en-US"/>
        </a:p>
      </dgm:t>
    </dgm:pt>
    <dgm:pt modelId="{9B7BF700-2CA0-494D-AD68-1AA812EE3319}">
      <dgm:prSet/>
      <dgm:spPr/>
      <dgm:t>
        <a:bodyPr/>
        <a:lstStyle/>
        <a:p>
          <a:pPr>
            <a:defRPr cap="all"/>
          </a:pPr>
          <a:r>
            <a:rPr lang="es-ES"/>
            <a:t>7. Reevaluación</a:t>
          </a:r>
          <a:endParaRPr lang="en-US"/>
        </a:p>
      </dgm:t>
    </dgm:pt>
    <dgm:pt modelId="{677FF29A-8515-4247-9CEE-569DE83C9F11}" type="parTrans" cxnId="{259FDDE9-A187-4D53-A481-A5821019DF31}">
      <dgm:prSet/>
      <dgm:spPr/>
      <dgm:t>
        <a:bodyPr/>
        <a:lstStyle/>
        <a:p>
          <a:endParaRPr lang="en-US"/>
        </a:p>
      </dgm:t>
    </dgm:pt>
    <dgm:pt modelId="{9A691919-574F-42A9-9EC7-1A6617A12076}" type="sibTrans" cxnId="{259FDDE9-A187-4D53-A481-A5821019DF31}">
      <dgm:prSet/>
      <dgm:spPr/>
      <dgm:t>
        <a:bodyPr/>
        <a:lstStyle/>
        <a:p>
          <a:endParaRPr lang="en-US"/>
        </a:p>
      </dgm:t>
    </dgm:pt>
    <dgm:pt modelId="{28127BF9-CE47-4EE7-93B5-3B0EE61C974A}" type="pres">
      <dgm:prSet presAssocID="{D494F5C6-F8F3-4696-9E9A-7FF17DEC9BD7}" presName="root" presStyleCnt="0">
        <dgm:presLayoutVars>
          <dgm:dir/>
          <dgm:resizeHandles val="exact"/>
        </dgm:presLayoutVars>
      </dgm:prSet>
      <dgm:spPr/>
    </dgm:pt>
    <dgm:pt modelId="{E5253A1F-53D1-4079-8B4F-0303CE4EB3C6}" type="pres">
      <dgm:prSet presAssocID="{F5250239-F8EA-4878-BB88-50FF43BCD8F2}" presName="compNode" presStyleCnt="0"/>
      <dgm:spPr/>
    </dgm:pt>
    <dgm:pt modelId="{17C3B0AA-047F-4EF4-8794-7441BC4E1C2A}" type="pres">
      <dgm:prSet presAssocID="{F5250239-F8EA-4878-BB88-50FF43BCD8F2}" presName="iconBgRect" presStyleLbl="bgShp" presStyleIdx="0" presStyleCnt="8" custLinFactNeighborX="11502" custLinFactNeighborY="58512"/>
      <dgm:spPr>
        <a:prstGeom prst="round2DiagRect">
          <a:avLst>
            <a:gd name="adj1" fmla="val 29727"/>
            <a:gd name="adj2" fmla="val 0"/>
          </a:avLst>
        </a:prstGeom>
      </dgm:spPr>
    </dgm:pt>
    <dgm:pt modelId="{6D2BAE32-5F4C-4DBE-A001-D1F845484CF1}" type="pres">
      <dgm:prSet presAssocID="{F5250239-F8EA-4878-BB88-50FF43BCD8F2}" presName="iconRect" presStyleLbl="node1" presStyleIdx="0" presStyleCnt="8" custLinFactY="8617" custLinFactNeighborX="26684" custLinFactNeighborY="100000"/>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ista de comprobación"/>
        </a:ext>
      </dgm:extLst>
    </dgm:pt>
    <dgm:pt modelId="{E3ADFF1A-DE5A-4688-83C2-F42F9B960B94}" type="pres">
      <dgm:prSet presAssocID="{F5250239-F8EA-4878-BB88-50FF43BCD8F2}" presName="spaceRect" presStyleCnt="0"/>
      <dgm:spPr/>
    </dgm:pt>
    <dgm:pt modelId="{0C6BE82C-BF9B-4168-84FD-1D0DA5C10D70}" type="pres">
      <dgm:prSet presAssocID="{F5250239-F8EA-4878-BB88-50FF43BCD8F2}" presName="textRect" presStyleLbl="revTx" presStyleIdx="0" presStyleCnt="8" custScaleY="249500" custLinFactY="68293" custLinFactNeighborX="6085" custLinFactNeighborY="100000">
        <dgm:presLayoutVars>
          <dgm:chMax val="1"/>
          <dgm:chPref val="1"/>
        </dgm:presLayoutVars>
      </dgm:prSet>
      <dgm:spPr/>
    </dgm:pt>
    <dgm:pt modelId="{F6C690AD-9362-4953-9426-2665C8F4F3E7}" type="pres">
      <dgm:prSet presAssocID="{3640FD8F-84BC-4AAA-A2C1-F5F660ADC188}" presName="sibTrans" presStyleCnt="0"/>
      <dgm:spPr/>
    </dgm:pt>
    <dgm:pt modelId="{A74F4B69-B767-4722-B05D-9AFD2ED7FE76}" type="pres">
      <dgm:prSet presAssocID="{5019FC59-FEFF-482F-BB40-2A6FACEE4C9F}" presName="compNode" presStyleCnt="0"/>
      <dgm:spPr/>
    </dgm:pt>
    <dgm:pt modelId="{06E48DF1-B42C-4FA8-9045-36EF2C8C1A88}" type="pres">
      <dgm:prSet presAssocID="{5019FC59-FEFF-482F-BB40-2A6FACEE4C9F}" presName="iconBgRect" presStyleLbl="bgShp" presStyleIdx="1" presStyleCnt="8"/>
      <dgm:spPr>
        <a:prstGeom prst="round2DiagRect">
          <a:avLst>
            <a:gd name="adj1" fmla="val 29727"/>
            <a:gd name="adj2" fmla="val 0"/>
          </a:avLst>
        </a:prstGeom>
      </dgm:spPr>
    </dgm:pt>
    <dgm:pt modelId="{9181CAF5-2735-45D2-BECE-F081CC248BA9}" type="pres">
      <dgm:prSet presAssocID="{5019FC59-FEFF-482F-BB40-2A6FACEE4C9F}" presName="iconRect" presStyleLbl="node1" presStyleIdx="1" presStyleCnt="8"/>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rca de verificación"/>
        </a:ext>
      </dgm:extLst>
    </dgm:pt>
    <dgm:pt modelId="{978E45E1-75F0-4140-8F76-67D6E8AC8689}" type="pres">
      <dgm:prSet presAssocID="{5019FC59-FEFF-482F-BB40-2A6FACEE4C9F}" presName="spaceRect" presStyleCnt="0"/>
      <dgm:spPr/>
    </dgm:pt>
    <dgm:pt modelId="{072D2D30-5BAC-4131-9B03-23F56A8D7BBC}" type="pres">
      <dgm:prSet presAssocID="{5019FC59-FEFF-482F-BB40-2A6FACEE4C9F}" presName="textRect" presStyleLbl="revTx" presStyleIdx="1" presStyleCnt="8">
        <dgm:presLayoutVars>
          <dgm:chMax val="1"/>
          <dgm:chPref val="1"/>
        </dgm:presLayoutVars>
      </dgm:prSet>
      <dgm:spPr/>
    </dgm:pt>
    <dgm:pt modelId="{BFFA24A5-8EA1-448A-B11F-FCB0F4AE892D}" type="pres">
      <dgm:prSet presAssocID="{6417797E-327C-4191-B409-C4B12D21D6B9}" presName="sibTrans" presStyleCnt="0"/>
      <dgm:spPr/>
    </dgm:pt>
    <dgm:pt modelId="{56EA7012-BDC5-488D-B769-C70A86942D6B}" type="pres">
      <dgm:prSet presAssocID="{3D8BB74E-8A1C-4419-B0EC-41B48F71E589}" presName="compNode" presStyleCnt="0"/>
      <dgm:spPr/>
    </dgm:pt>
    <dgm:pt modelId="{84EC6087-300F-427E-ABED-3C66F2D1E7D7}" type="pres">
      <dgm:prSet presAssocID="{3D8BB74E-8A1C-4419-B0EC-41B48F71E589}" presName="iconBgRect" presStyleLbl="bgShp" presStyleIdx="2" presStyleCnt="8"/>
      <dgm:spPr>
        <a:prstGeom prst="round2DiagRect">
          <a:avLst>
            <a:gd name="adj1" fmla="val 29727"/>
            <a:gd name="adj2" fmla="val 0"/>
          </a:avLst>
        </a:prstGeom>
      </dgm:spPr>
    </dgm:pt>
    <dgm:pt modelId="{A12C7E58-3C69-446C-9ED7-07EEDBF10923}" type="pres">
      <dgm:prSet presAssocID="{3D8BB74E-8A1C-4419-B0EC-41B48F71E589}" presName="iconRect" presStyleLbl="node1" presStyleIdx="2" presStyleCnt="8"/>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egáfono"/>
        </a:ext>
      </dgm:extLst>
    </dgm:pt>
    <dgm:pt modelId="{AEFC3E86-0326-47A5-A87D-22C53823464D}" type="pres">
      <dgm:prSet presAssocID="{3D8BB74E-8A1C-4419-B0EC-41B48F71E589}" presName="spaceRect" presStyleCnt="0"/>
      <dgm:spPr/>
    </dgm:pt>
    <dgm:pt modelId="{7403C631-1497-42E6-AFBB-293DD560713D}" type="pres">
      <dgm:prSet presAssocID="{3D8BB74E-8A1C-4419-B0EC-41B48F71E589}" presName="textRect" presStyleLbl="revTx" presStyleIdx="2" presStyleCnt="8">
        <dgm:presLayoutVars>
          <dgm:chMax val="1"/>
          <dgm:chPref val="1"/>
        </dgm:presLayoutVars>
      </dgm:prSet>
      <dgm:spPr/>
    </dgm:pt>
    <dgm:pt modelId="{9209CFEE-35F6-4C28-8050-B954D3F31719}" type="pres">
      <dgm:prSet presAssocID="{CBC652E7-4256-4E88-BC68-59F45B91CC0F}" presName="sibTrans" presStyleCnt="0"/>
      <dgm:spPr/>
    </dgm:pt>
    <dgm:pt modelId="{18A59C42-5E2C-436F-8B1D-2F19E257B990}" type="pres">
      <dgm:prSet presAssocID="{E17FDD99-1051-4722-80E0-6425FC703083}" presName="compNode" presStyleCnt="0"/>
      <dgm:spPr/>
    </dgm:pt>
    <dgm:pt modelId="{0EEBC4B1-DFAA-4F87-8ADA-82FEC7032FEA}" type="pres">
      <dgm:prSet presAssocID="{E17FDD99-1051-4722-80E0-6425FC703083}" presName="iconBgRect" presStyleLbl="bgShp" presStyleIdx="3" presStyleCnt="8"/>
      <dgm:spPr>
        <a:prstGeom prst="round2DiagRect">
          <a:avLst>
            <a:gd name="adj1" fmla="val 29727"/>
            <a:gd name="adj2" fmla="val 0"/>
          </a:avLst>
        </a:prstGeom>
      </dgm:spPr>
    </dgm:pt>
    <dgm:pt modelId="{EBB7FF22-261D-4F17-ADEF-898F2F54CD81}" type="pres">
      <dgm:prSet presAssocID="{E17FDD99-1051-4722-80E0-6425FC703083}" presName="iconRect" presStyleLbl="node1" presStyleIdx="3" presStyleCnt="8"/>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List"/>
        </a:ext>
      </dgm:extLst>
    </dgm:pt>
    <dgm:pt modelId="{359D7667-24E3-4BDB-A2AE-B639B4B3BA26}" type="pres">
      <dgm:prSet presAssocID="{E17FDD99-1051-4722-80E0-6425FC703083}" presName="spaceRect" presStyleCnt="0"/>
      <dgm:spPr/>
    </dgm:pt>
    <dgm:pt modelId="{91449914-BE8E-4C76-BCB1-4913F238392E}" type="pres">
      <dgm:prSet presAssocID="{E17FDD99-1051-4722-80E0-6425FC703083}" presName="textRect" presStyleLbl="revTx" presStyleIdx="3" presStyleCnt="8">
        <dgm:presLayoutVars>
          <dgm:chMax val="1"/>
          <dgm:chPref val="1"/>
        </dgm:presLayoutVars>
      </dgm:prSet>
      <dgm:spPr/>
    </dgm:pt>
    <dgm:pt modelId="{013D71F5-2AD9-4429-B8F1-C0BCC8506C16}" type="pres">
      <dgm:prSet presAssocID="{C0336B54-C99C-4C6E-AAA2-38FB000C1AF4}" presName="sibTrans" presStyleCnt="0"/>
      <dgm:spPr/>
    </dgm:pt>
    <dgm:pt modelId="{B17A098B-85F2-48BF-A147-4B41BD281628}" type="pres">
      <dgm:prSet presAssocID="{DFC3DD92-0336-4808-AA0A-5865852F8D18}" presName="compNode" presStyleCnt="0"/>
      <dgm:spPr/>
    </dgm:pt>
    <dgm:pt modelId="{CF205E96-29FA-4DB2-ADFD-47105F9CC0D0}" type="pres">
      <dgm:prSet presAssocID="{DFC3DD92-0336-4808-AA0A-5865852F8D18}" presName="iconBgRect" presStyleLbl="bgShp" presStyleIdx="4" presStyleCnt="8"/>
      <dgm:spPr>
        <a:prstGeom prst="round2DiagRect">
          <a:avLst>
            <a:gd name="adj1" fmla="val 29727"/>
            <a:gd name="adj2" fmla="val 0"/>
          </a:avLst>
        </a:prstGeom>
      </dgm:spPr>
    </dgm:pt>
    <dgm:pt modelId="{9C955F7D-9121-463A-A7EC-68C2BC38FD27}" type="pres">
      <dgm:prSet presAssocID="{DFC3DD92-0336-4808-AA0A-5865852F8D18}" presName="iconRect" presStyleLbl="node1" presStyleIdx="4" presStyleCnt="8"/>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Bar chart"/>
        </a:ext>
      </dgm:extLst>
    </dgm:pt>
    <dgm:pt modelId="{360E92AD-48D9-4CB0-A65E-BD1343C068C0}" type="pres">
      <dgm:prSet presAssocID="{DFC3DD92-0336-4808-AA0A-5865852F8D18}" presName="spaceRect" presStyleCnt="0"/>
      <dgm:spPr/>
    </dgm:pt>
    <dgm:pt modelId="{184F3EB0-D942-4459-B191-9E48429AC9D7}" type="pres">
      <dgm:prSet presAssocID="{DFC3DD92-0336-4808-AA0A-5865852F8D18}" presName="textRect" presStyleLbl="revTx" presStyleIdx="4" presStyleCnt="8">
        <dgm:presLayoutVars>
          <dgm:chMax val="1"/>
          <dgm:chPref val="1"/>
        </dgm:presLayoutVars>
      </dgm:prSet>
      <dgm:spPr/>
    </dgm:pt>
    <dgm:pt modelId="{290CABA7-6122-4444-863B-5AC7EFAB84A6}" type="pres">
      <dgm:prSet presAssocID="{BF801167-545E-4605-81C2-5B38F9E70F72}" presName="sibTrans" presStyleCnt="0"/>
      <dgm:spPr/>
    </dgm:pt>
    <dgm:pt modelId="{2B6F86DA-71CE-4AD9-BD7D-99B9433836AB}" type="pres">
      <dgm:prSet presAssocID="{80C6E7D8-52DB-4ABF-AC73-83654F9C2E36}" presName="compNode" presStyleCnt="0"/>
      <dgm:spPr/>
    </dgm:pt>
    <dgm:pt modelId="{537C84BC-F24A-4D1F-BFD5-F0E2C0D0626B}" type="pres">
      <dgm:prSet presAssocID="{80C6E7D8-52DB-4ABF-AC73-83654F9C2E36}" presName="iconBgRect" presStyleLbl="bgShp" presStyleIdx="5" presStyleCnt="8"/>
      <dgm:spPr>
        <a:prstGeom prst="round2DiagRect">
          <a:avLst>
            <a:gd name="adj1" fmla="val 29727"/>
            <a:gd name="adj2" fmla="val 0"/>
          </a:avLst>
        </a:prstGeom>
      </dgm:spPr>
    </dgm:pt>
    <dgm:pt modelId="{2E03CA64-0872-4724-8413-DB0738A54D49}" type="pres">
      <dgm:prSet presAssocID="{80C6E7D8-52DB-4ABF-AC73-83654F9C2E36}" presName="iconRect" presStyleLbl="node1" presStyleIdx="5" presStyleCnt="8"/>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Regla"/>
        </a:ext>
      </dgm:extLst>
    </dgm:pt>
    <dgm:pt modelId="{A687A2AF-F8FE-47DB-9C3F-554FAB33398D}" type="pres">
      <dgm:prSet presAssocID="{80C6E7D8-52DB-4ABF-AC73-83654F9C2E36}" presName="spaceRect" presStyleCnt="0"/>
      <dgm:spPr/>
    </dgm:pt>
    <dgm:pt modelId="{C3CE6771-A8F6-4C25-A5EC-DB64147134DE}" type="pres">
      <dgm:prSet presAssocID="{80C6E7D8-52DB-4ABF-AC73-83654F9C2E36}" presName="textRect" presStyleLbl="revTx" presStyleIdx="5" presStyleCnt="8">
        <dgm:presLayoutVars>
          <dgm:chMax val="1"/>
          <dgm:chPref val="1"/>
        </dgm:presLayoutVars>
      </dgm:prSet>
      <dgm:spPr/>
    </dgm:pt>
    <dgm:pt modelId="{0515D496-99CA-414B-B1FC-462F1189E340}" type="pres">
      <dgm:prSet presAssocID="{6FA5024F-D7B7-4B2D-A4D1-C1B0884208A0}" presName="sibTrans" presStyleCnt="0"/>
      <dgm:spPr/>
    </dgm:pt>
    <dgm:pt modelId="{7798DEEE-3400-47D1-8ECD-B015293E6DF4}" type="pres">
      <dgm:prSet presAssocID="{A70B00A4-0FC6-4818-B9A2-37DCDD027E19}" presName="compNode" presStyleCnt="0"/>
      <dgm:spPr/>
    </dgm:pt>
    <dgm:pt modelId="{195D9BD5-5A12-4803-8A19-6C5E85AAD295}" type="pres">
      <dgm:prSet presAssocID="{A70B00A4-0FC6-4818-B9A2-37DCDD027E19}" presName="iconBgRect" presStyleLbl="bgShp" presStyleIdx="6" presStyleCnt="8"/>
      <dgm:spPr>
        <a:prstGeom prst="round2DiagRect">
          <a:avLst>
            <a:gd name="adj1" fmla="val 29727"/>
            <a:gd name="adj2" fmla="val 0"/>
          </a:avLst>
        </a:prstGeom>
      </dgm:spPr>
    </dgm:pt>
    <dgm:pt modelId="{253360EC-F7FF-4BC9-9178-77FBC45FCF74}" type="pres">
      <dgm:prSet presAssocID="{A70B00A4-0FC6-4818-B9A2-37DCDD027E19}" presName="iconRect" presStyleLbl="node1" presStyleIdx="6" presStyleCnt="8"/>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Cronómetro"/>
        </a:ext>
      </dgm:extLst>
    </dgm:pt>
    <dgm:pt modelId="{017496D4-B101-4D49-BDC6-B19015A80543}" type="pres">
      <dgm:prSet presAssocID="{A70B00A4-0FC6-4818-B9A2-37DCDD027E19}" presName="spaceRect" presStyleCnt="0"/>
      <dgm:spPr/>
    </dgm:pt>
    <dgm:pt modelId="{DC8E6EC4-7D05-4E63-A247-3F233E05E073}" type="pres">
      <dgm:prSet presAssocID="{A70B00A4-0FC6-4818-B9A2-37DCDD027E19}" presName="textRect" presStyleLbl="revTx" presStyleIdx="6" presStyleCnt="8">
        <dgm:presLayoutVars>
          <dgm:chMax val="1"/>
          <dgm:chPref val="1"/>
        </dgm:presLayoutVars>
      </dgm:prSet>
      <dgm:spPr/>
    </dgm:pt>
    <dgm:pt modelId="{99522A52-8781-4602-9F4C-63A9F8382464}" type="pres">
      <dgm:prSet presAssocID="{A6A208A7-8424-4EA2-96C2-E4F036564C26}" presName="sibTrans" presStyleCnt="0"/>
      <dgm:spPr/>
    </dgm:pt>
    <dgm:pt modelId="{4F8DCC52-08FB-480D-8A90-2A178EFAB866}" type="pres">
      <dgm:prSet presAssocID="{9B7BF700-2CA0-494D-AD68-1AA812EE3319}" presName="compNode" presStyleCnt="0"/>
      <dgm:spPr/>
    </dgm:pt>
    <dgm:pt modelId="{842CE692-F72E-4CF5-A704-C6C43C9A5889}" type="pres">
      <dgm:prSet presAssocID="{9B7BF700-2CA0-494D-AD68-1AA812EE3319}" presName="iconBgRect" presStyleLbl="bgShp" presStyleIdx="7" presStyleCnt="8"/>
      <dgm:spPr>
        <a:prstGeom prst="round2DiagRect">
          <a:avLst>
            <a:gd name="adj1" fmla="val 29727"/>
            <a:gd name="adj2" fmla="val 0"/>
          </a:avLst>
        </a:prstGeom>
      </dgm:spPr>
    </dgm:pt>
    <dgm:pt modelId="{A5372E80-989A-4B66-97F2-2450178BD32D}" type="pres">
      <dgm:prSet presAssocID="{9B7BF700-2CA0-494D-AD68-1AA812EE3319}" presName="iconRect" presStyleLbl="node1" presStyleIdx="7" presStyleCnt="8"/>
      <dgm:spPr>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a:noFill/>
        </a:ln>
      </dgm:spPr>
      <dgm:extLst>
        <a:ext uri="{E40237B7-FDA0-4F09-8148-C483321AD2D9}">
          <dgm14:cNvPr xmlns:dgm14="http://schemas.microsoft.com/office/drawing/2010/diagram" id="0" name="" descr="Trofeo"/>
        </a:ext>
      </dgm:extLst>
    </dgm:pt>
    <dgm:pt modelId="{6403ED4C-C9C6-4D44-8339-7BF47E08BA78}" type="pres">
      <dgm:prSet presAssocID="{9B7BF700-2CA0-494D-AD68-1AA812EE3319}" presName="spaceRect" presStyleCnt="0"/>
      <dgm:spPr/>
    </dgm:pt>
    <dgm:pt modelId="{98C2CA32-4B79-41F1-90B2-499BE02B2B0B}" type="pres">
      <dgm:prSet presAssocID="{9B7BF700-2CA0-494D-AD68-1AA812EE3319}" presName="textRect" presStyleLbl="revTx" presStyleIdx="7" presStyleCnt="8">
        <dgm:presLayoutVars>
          <dgm:chMax val="1"/>
          <dgm:chPref val="1"/>
        </dgm:presLayoutVars>
      </dgm:prSet>
      <dgm:spPr/>
    </dgm:pt>
  </dgm:ptLst>
  <dgm:cxnLst>
    <dgm:cxn modelId="{D0A0CD03-7B0E-4F13-B1EE-B8AD253D52CF}" type="presOf" srcId="{9B7BF700-2CA0-494D-AD68-1AA812EE3319}" destId="{98C2CA32-4B79-41F1-90B2-499BE02B2B0B}" srcOrd="0" destOrd="0" presId="urn:microsoft.com/office/officeart/2018/5/layout/IconLeafLabelList"/>
    <dgm:cxn modelId="{4A252305-0AF1-4C4A-B2A0-22CF8A0F4C57}" srcId="{D494F5C6-F8F3-4696-9E9A-7FF17DEC9BD7}" destId="{5019FC59-FEFF-482F-BB40-2A6FACEE4C9F}" srcOrd="1" destOrd="0" parTransId="{DC00AED0-E45E-486A-AEE0-CC9B538F7ABB}" sibTransId="{6417797E-327C-4191-B409-C4B12D21D6B9}"/>
    <dgm:cxn modelId="{9909DB06-1A37-49FB-BBB9-0D7BAD9EBB8F}" type="presOf" srcId="{5019FC59-FEFF-482F-BB40-2A6FACEE4C9F}" destId="{072D2D30-5BAC-4131-9B03-23F56A8D7BBC}" srcOrd="0" destOrd="0" presId="urn:microsoft.com/office/officeart/2018/5/layout/IconLeafLabelList"/>
    <dgm:cxn modelId="{5ED81414-5F1E-4276-803D-437B37583CB5}" type="presOf" srcId="{E17FDD99-1051-4722-80E0-6425FC703083}" destId="{91449914-BE8E-4C76-BCB1-4913F238392E}" srcOrd="0" destOrd="0" presId="urn:microsoft.com/office/officeart/2018/5/layout/IconLeafLabelList"/>
    <dgm:cxn modelId="{68398D32-CA2A-45D1-9B73-88E837CEAAAE}" srcId="{D494F5C6-F8F3-4696-9E9A-7FF17DEC9BD7}" destId="{DFC3DD92-0336-4808-AA0A-5865852F8D18}" srcOrd="4" destOrd="0" parTransId="{CC47AADD-46C9-4D71-BF44-0AF993047A2A}" sibTransId="{BF801167-545E-4605-81C2-5B38F9E70F72}"/>
    <dgm:cxn modelId="{581A0B6A-7963-4BB7-8A7E-DFD27F218F43}" type="presOf" srcId="{F5250239-F8EA-4878-BB88-50FF43BCD8F2}" destId="{0C6BE82C-BF9B-4168-84FD-1D0DA5C10D70}" srcOrd="0" destOrd="0" presId="urn:microsoft.com/office/officeart/2018/5/layout/IconLeafLabelList"/>
    <dgm:cxn modelId="{CF112D4A-CED3-4C14-B83E-06627D6E511D}" srcId="{D494F5C6-F8F3-4696-9E9A-7FF17DEC9BD7}" destId="{3D8BB74E-8A1C-4419-B0EC-41B48F71E589}" srcOrd="2" destOrd="0" parTransId="{368A13CA-2D92-432D-9349-46EEDF26500D}" sibTransId="{CBC652E7-4256-4E88-BC68-59F45B91CC0F}"/>
    <dgm:cxn modelId="{5A57D86B-D1CB-4FAC-B534-C538CEEA4090}" type="presOf" srcId="{3D8BB74E-8A1C-4419-B0EC-41B48F71E589}" destId="{7403C631-1497-42E6-AFBB-293DD560713D}" srcOrd="0" destOrd="0" presId="urn:microsoft.com/office/officeart/2018/5/layout/IconLeafLabelList"/>
    <dgm:cxn modelId="{70020C52-11DF-461C-BA1E-31513E97A804}" srcId="{D494F5C6-F8F3-4696-9E9A-7FF17DEC9BD7}" destId="{A70B00A4-0FC6-4818-B9A2-37DCDD027E19}" srcOrd="6" destOrd="0" parTransId="{52EB42B2-F50E-4782-B281-8338FE7E8F97}" sibTransId="{A6A208A7-8424-4EA2-96C2-E4F036564C26}"/>
    <dgm:cxn modelId="{AC3BCC78-08CE-488C-AFEE-5CE93AAF11B0}" srcId="{D494F5C6-F8F3-4696-9E9A-7FF17DEC9BD7}" destId="{F5250239-F8EA-4878-BB88-50FF43BCD8F2}" srcOrd="0" destOrd="0" parTransId="{2CE86D3B-FB2D-4D7A-BE39-BA804BB38629}" sibTransId="{3640FD8F-84BC-4AAA-A2C1-F5F660ADC188}"/>
    <dgm:cxn modelId="{CC38E058-18E8-493B-BD3A-85CB9CF8F877}" type="presOf" srcId="{DFC3DD92-0336-4808-AA0A-5865852F8D18}" destId="{184F3EB0-D942-4459-B191-9E48429AC9D7}" srcOrd="0" destOrd="0" presId="urn:microsoft.com/office/officeart/2018/5/layout/IconLeafLabelList"/>
    <dgm:cxn modelId="{C67FD38B-7465-484E-AB5D-492C375D88BA}" srcId="{D494F5C6-F8F3-4696-9E9A-7FF17DEC9BD7}" destId="{E17FDD99-1051-4722-80E0-6425FC703083}" srcOrd="3" destOrd="0" parTransId="{8B6DA8AB-E5F8-4AEA-810C-9B81A35A4389}" sibTransId="{C0336B54-C99C-4C6E-AAA2-38FB000C1AF4}"/>
    <dgm:cxn modelId="{71F94C8C-5FFD-4FC2-8A1C-B0E3E3E05B4D}" type="presOf" srcId="{80C6E7D8-52DB-4ABF-AC73-83654F9C2E36}" destId="{C3CE6771-A8F6-4C25-A5EC-DB64147134DE}" srcOrd="0" destOrd="0" presId="urn:microsoft.com/office/officeart/2018/5/layout/IconLeafLabelList"/>
    <dgm:cxn modelId="{C93A5FA2-E828-44CB-B58C-9F707A889CD5}" type="presOf" srcId="{D494F5C6-F8F3-4696-9E9A-7FF17DEC9BD7}" destId="{28127BF9-CE47-4EE7-93B5-3B0EE61C974A}" srcOrd="0" destOrd="0" presId="urn:microsoft.com/office/officeart/2018/5/layout/IconLeafLabelList"/>
    <dgm:cxn modelId="{230B32AF-E8E8-4A44-964D-F1F56A7C080D}" srcId="{D494F5C6-F8F3-4696-9E9A-7FF17DEC9BD7}" destId="{80C6E7D8-52DB-4ABF-AC73-83654F9C2E36}" srcOrd="5" destOrd="0" parTransId="{B60DEFBC-0467-4616-88C6-399302BC2A06}" sibTransId="{6FA5024F-D7B7-4B2D-A4D1-C1B0884208A0}"/>
    <dgm:cxn modelId="{259FDDE9-A187-4D53-A481-A5821019DF31}" srcId="{D494F5C6-F8F3-4696-9E9A-7FF17DEC9BD7}" destId="{9B7BF700-2CA0-494D-AD68-1AA812EE3319}" srcOrd="7" destOrd="0" parTransId="{677FF29A-8515-4247-9CEE-569DE83C9F11}" sibTransId="{9A691919-574F-42A9-9EC7-1A6617A12076}"/>
    <dgm:cxn modelId="{23F90CF4-F483-4759-B91B-88781627501D}" type="presOf" srcId="{A70B00A4-0FC6-4818-B9A2-37DCDD027E19}" destId="{DC8E6EC4-7D05-4E63-A247-3F233E05E073}" srcOrd="0" destOrd="0" presId="urn:microsoft.com/office/officeart/2018/5/layout/IconLeafLabelList"/>
    <dgm:cxn modelId="{B474011F-D784-4526-BF14-D00215E05D08}" type="presParOf" srcId="{28127BF9-CE47-4EE7-93B5-3B0EE61C974A}" destId="{E5253A1F-53D1-4079-8B4F-0303CE4EB3C6}" srcOrd="0" destOrd="0" presId="urn:microsoft.com/office/officeart/2018/5/layout/IconLeafLabelList"/>
    <dgm:cxn modelId="{7561DC5F-BE87-4802-9ABB-D4D7DE9B18E8}" type="presParOf" srcId="{E5253A1F-53D1-4079-8B4F-0303CE4EB3C6}" destId="{17C3B0AA-047F-4EF4-8794-7441BC4E1C2A}" srcOrd="0" destOrd="0" presId="urn:microsoft.com/office/officeart/2018/5/layout/IconLeafLabelList"/>
    <dgm:cxn modelId="{13BA6205-D240-4E82-8CF9-8A0659AEC2FC}" type="presParOf" srcId="{E5253A1F-53D1-4079-8B4F-0303CE4EB3C6}" destId="{6D2BAE32-5F4C-4DBE-A001-D1F845484CF1}" srcOrd="1" destOrd="0" presId="urn:microsoft.com/office/officeart/2018/5/layout/IconLeafLabelList"/>
    <dgm:cxn modelId="{AE900E02-F5BB-499C-AADF-EA318900C462}" type="presParOf" srcId="{E5253A1F-53D1-4079-8B4F-0303CE4EB3C6}" destId="{E3ADFF1A-DE5A-4688-83C2-F42F9B960B94}" srcOrd="2" destOrd="0" presId="urn:microsoft.com/office/officeart/2018/5/layout/IconLeafLabelList"/>
    <dgm:cxn modelId="{EE0D81EF-2C8C-4FF0-BD82-5B4564DA0F5D}" type="presParOf" srcId="{E5253A1F-53D1-4079-8B4F-0303CE4EB3C6}" destId="{0C6BE82C-BF9B-4168-84FD-1D0DA5C10D70}" srcOrd="3" destOrd="0" presId="urn:microsoft.com/office/officeart/2018/5/layout/IconLeafLabelList"/>
    <dgm:cxn modelId="{11B9F116-EAA0-4A62-9669-19755725530A}" type="presParOf" srcId="{28127BF9-CE47-4EE7-93B5-3B0EE61C974A}" destId="{F6C690AD-9362-4953-9426-2665C8F4F3E7}" srcOrd="1" destOrd="0" presId="urn:microsoft.com/office/officeart/2018/5/layout/IconLeafLabelList"/>
    <dgm:cxn modelId="{DECFB3C2-06AB-4F02-83DD-1A1C0500A7F2}" type="presParOf" srcId="{28127BF9-CE47-4EE7-93B5-3B0EE61C974A}" destId="{A74F4B69-B767-4722-B05D-9AFD2ED7FE76}" srcOrd="2" destOrd="0" presId="urn:microsoft.com/office/officeart/2018/5/layout/IconLeafLabelList"/>
    <dgm:cxn modelId="{29FF8352-DF73-4821-9858-A66E3F34879E}" type="presParOf" srcId="{A74F4B69-B767-4722-B05D-9AFD2ED7FE76}" destId="{06E48DF1-B42C-4FA8-9045-36EF2C8C1A88}" srcOrd="0" destOrd="0" presId="urn:microsoft.com/office/officeart/2018/5/layout/IconLeafLabelList"/>
    <dgm:cxn modelId="{A2E4CB6C-7F04-4C42-B10C-048F86AEAD8D}" type="presParOf" srcId="{A74F4B69-B767-4722-B05D-9AFD2ED7FE76}" destId="{9181CAF5-2735-45D2-BECE-F081CC248BA9}" srcOrd="1" destOrd="0" presId="urn:microsoft.com/office/officeart/2018/5/layout/IconLeafLabelList"/>
    <dgm:cxn modelId="{A01148CE-B8CB-4D6C-93E1-3EBA2C7398FB}" type="presParOf" srcId="{A74F4B69-B767-4722-B05D-9AFD2ED7FE76}" destId="{978E45E1-75F0-4140-8F76-67D6E8AC8689}" srcOrd="2" destOrd="0" presId="urn:microsoft.com/office/officeart/2018/5/layout/IconLeafLabelList"/>
    <dgm:cxn modelId="{13F87FE7-1221-417E-B010-C1012E0A4A81}" type="presParOf" srcId="{A74F4B69-B767-4722-B05D-9AFD2ED7FE76}" destId="{072D2D30-5BAC-4131-9B03-23F56A8D7BBC}" srcOrd="3" destOrd="0" presId="urn:microsoft.com/office/officeart/2018/5/layout/IconLeafLabelList"/>
    <dgm:cxn modelId="{15D9D50D-B92B-4391-87C2-832D82AC1701}" type="presParOf" srcId="{28127BF9-CE47-4EE7-93B5-3B0EE61C974A}" destId="{BFFA24A5-8EA1-448A-B11F-FCB0F4AE892D}" srcOrd="3" destOrd="0" presId="urn:microsoft.com/office/officeart/2018/5/layout/IconLeafLabelList"/>
    <dgm:cxn modelId="{F5517132-E21B-48A2-9CC6-D3E538FBCE57}" type="presParOf" srcId="{28127BF9-CE47-4EE7-93B5-3B0EE61C974A}" destId="{56EA7012-BDC5-488D-B769-C70A86942D6B}" srcOrd="4" destOrd="0" presId="urn:microsoft.com/office/officeart/2018/5/layout/IconLeafLabelList"/>
    <dgm:cxn modelId="{60330E0C-DFBC-410A-A5B8-B55D6FEC0E39}" type="presParOf" srcId="{56EA7012-BDC5-488D-B769-C70A86942D6B}" destId="{84EC6087-300F-427E-ABED-3C66F2D1E7D7}" srcOrd="0" destOrd="0" presId="urn:microsoft.com/office/officeart/2018/5/layout/IconLeafLabelList"/>
    <dgm:cxn modelId="{19C6951D-75E4-4302-B9C4-7DC08CD576B6}" type="presParOf" srcId="{56EA7012-BDC5-488D-B769-C70A86942D6B}" destId="{A12C7E58-3C69-446C-9ED7-07EEDBF10923}" srcOrd="1" destOrd="0" presId="urn:microsoft.com/office/officeart/2018/5/layout/IconLeafLabelList"/>
    <dgm:cxn modelId="{3E02B5A8-E745-48B1-ACC5-3B154EAEFCB5}" type="presParOf" srcId="{56EA7012-BDC5-488D-B769-C70A86942D6B}" destId="{AEFC3E86-0326-47A5-A87D-22C53823464D}" srcOrd="2" destOrd="0" presId="urn:microsoft.com/office/officeart/2018/5/layout/IconLeafLabelList"/>
    <dgm:cxn modelId="{3A2AA626-429A-4C40-99A0-A36DD04DA0AB}" type="presParOf" srcId="{56EA7012-BDC5-488D-B769-C70A86942D6B}" destId="{7403C631-1497-42E6-AFBB-293DD560713D}" srcOrd="3" destOrd="0" presId="urn:microsoft.com/office/officeart/2018/5/layout/IconLeafLabelList"/>
    <dgm:cxn modelId="{342834DE-E353-481C-9486-916F2A041CAB}" type="presParOf" srcId="{28127BF9-CE47-4EE7-93B5-3B0EE61C974A}" destId="{9209CFEE-35F6-4C28-8050-B954D3F31719}" srcOrd="5" destOrd="0" presId="urn:microsoft.com/office/officeart/2018/5/layout/IconLeafLabelList"/>
    <dgm:cxn modelId="{C44E90D5-C321-4A3D-82A4-53B975522ABA}" type="presParOf" srcId="{28127BF9-CE47-4EE7-93B5-3B0EE61C974A}" destId="{18A59C42-5E2C-436F-8B1D-2F19E257B990}" srcOrd="6" destOrd="0" presId="urn:microsoft.com/office/officeart/2018/5/layout/IconLeafLabelList"/>
    <dgm:cxn modelId="{1C132FB4-8717-4CF6-98A9-54B11629F873}" type="presParOf" srcId="{18A59C42-5E2C-436F-8B1D-2F19E257B990}" destId="{0EEBC4B1-DFAA-4F87-8ADA-82FEC7032FEA}" srcOrd="0" destOrd="0" presId="urn:microsoft.com/office/officeart/2018/5/layout/IconLeafLabelList"/>
    <dgm:cxn modelId="{A3CF1E1F-A49A-433E-9894-37CA290CFF0A}" type="presParOf" srcId="{18A59C42-5E2C-436F-8B1D-2F19E257B990}" destId="{EBB7FF22-261D-4F17-ADEF-898F2F54CD81}" srcOrd="1" destOrd="0" presId="urn:microsoft.com/office/officeart/2018/5/layout/IconLeafLabelList"/>
    <dgm:cxn modelId="{BEDCD4C7-D9A9-4347-9999-E7B4FC680FBB}" type="presParOf" srcId="{18A59C42-5E2C-436F-8B1D-2F19E257B990}" destId="{359D7667-24E3-4BDB-A2AE-B639B4B3BA26}" srcOrd="2" destOrd="0" presId="urn:microsoft.com/office/officeart/2018/5/layout/IconLeafLabelList"/>
    <dgm:cxn modelId="{1C786ECE-7AE5-4DBA-BCFB-42210FEDCC9B}" type="presParOf" srcId="{18A59C42-5E2C-436F-8B1D-2F19E257B990}" destId="{91449914-BE8E-4C76-BCB1-4913F238392E}" srcOrd="3" destOrd="0" presId="urn:microsoft.com/office/officeart/2018/5/layout/IconLeafLabelList"/>
    <dgm:cxn modelId="{ACC1F101-FE5E-4C55-A3BE-C393BBBA6210}" type="presParOf" srcId="{28127BF9-CE47-4EE7-93B5-3B0EE61C974A}" destId="{013D71F5-2AD9-4429-B8F1-C0BCC8506C16}" srcOrd="7" destOrd="0" presId="urn:microsoft.com/office/officeart/2018/5/layout/IconLeafLabelList"/>
    <dgm:cxn modelId="{420D2751-FFC5-4893-8877-01146A17A18F}" type="presParOf" srcId="{28127BF9-CE47-4EE7-93B5-3B0EE61C974A}" destId="{B17A098B-85F2-48BF-A147-4B41BD281628}" srcOrd="8" destOrd="0" presId="urn:microsoft.com/office/officeart/2018/5/layout/IconLeafLabelList"/>
    <dgm:cxn modelId="{1D14350D-7CD5-4F57-89A7-7A10095B28EF}" type="presParOf" srcId="{B17A098B-85F2-48BF-A147-4B41BD281628}" destId="{CF205E96-29FA-4DB2-ADFD-47105F9CC0D0}" srcOrd="0" destOrd="0" presId="urn:microsoft.com/office/officeart/2018/5/layout/IconLeafLabelList"/>
    <dgm:cxn modelId="{307AA353-E58E-4EAD-9BE4-6E7ECECD0AB1}" type="presParOf" srcId="{B17A098B-85F2-48BF-A147-4B41BD281628}" destId="{9C955F7D-9121-463A-A7EC-68C2BC38FD27}" srcOrd="1" destOrd="0" presId="urn:microsoft.com/office/officeart/2018/5/layout/IconLeafLabelList"/>
    <dgm:cxn modelId="{2E474DD3-38FD-49CA-8CD0-C1E271F7FA4A}" type="presParOf" srcId="{B17A098B-85F2-48BF-A147-4B41BD281628}" destId="{360E92AD-48D9-4CB0-A65E-BD1343C068C0}" srcOrd="2" destOrd="0" presId="urn:microsoft.com/office/officeart/2018/5/layout/IconLeafLabelList"/>
    <dgm:cxn modelId="{4ECE6FD7-8804-4626-97D9-1AAFDD71E642}" type="presParOf" srcId="{B17A098B-85F2-48BF-A147-4B41BD281628}" destId="{184F3EB0-D942-4459-B191-9E48429AC9D7}" srcOrd="3" destOrd="0" presId="urn:microsoft.com/office/officeart/2018/5/layout/IconLeafLabelList"/>
    <dgm:cxn modelId="{E63001F7-D923-44DE-A532-E8D8B8445CA8}" type="presParOf" srcId="{28127BF9-CE47-4EE7-93B5-3B0EE61C974A}" destId="{290CABA7-6122-4444-863B-5AC7EFAB84A6}" srcOrd="9" destOrd="0" presId="urn:microsoft.com/office/officeart/2018/5/layout/IconLeafLabelList"/>
    <dgm:cxn modelId="{C8C26AA3-770B-4B70-A9E6-AD09002C87DE}" type="presParOf" srcId="{28127BF9-CE47-4EE7-93B5-3B0EE61C974A}" destId="{2B6F86DA-71CE-4AD9-BD7D-99B9433836AB}" srcOrd="10" destOrd="0" presId="urn:microsoft.com/office/officeart/2018/5/layout/IconLeafLabelList"/>
    <dgm:cxn modelId="{16D9FCEF-EC62-47D6-B2EB-E0FF42A3849A}" type="presParOf" srcId="{2B6F86DA-71CE-4AD9-BD7D-99B9433836AB}" destId="{537C84BC-F24A-4D1F-BFD5-F0E2C0D0626B}" srcOrd="0" destOrd="0" presId="urn:microsoft.com/office/officeart/2018/5/layout/IconLeafLabelList"/>
    <dgm:cxn modelId="{A251F53B-3AE7-4261-9500-447A80F12B4B}" type="presParOf" srcId="{2B6F86DA-71CE-4AD9-BD7D-99B9433836AB}" destId="{2E03CA64-0872-4724-8413-DB0738A54D49}" srcOrd="1" destOrd="0" presId="urn:microsoft.com/office/officeart/2018/5/layout/IconLeafLabelList"/>
    <dgm:cxn modelId="{52035A07-2691-4290-963A-33C25DC47982}" type="presParOf" srcId="{2B6F86DA-71CE-4AD9-BD7D-99B9433836AB}" destId="{A687A2AF-F8FE-47DB-9C3F-554FAB33398D}" srcOrd="2" destOrd="0" presId="urn:microsoft.com/office/officeart/2018/5/layout/IconLeafLabelList"/>
    <dgm:cxn modelId="{B07330FF-9168-4448-8109-7B900E39FD39}" type="presParOf" srcId="{2B6F86DA-71CE-4AD9-BD7D-99B9433836AB}" destId="{C3CE6771-A8F6-4C25-A5EC-DB64147134DE}" srcOrd="3" destOrd="0" presId="urn:microsoft.com/office/officeart/2018/5/layout/IconLeafLabelList"/>
    <dgm:cxn modelId="{70CFB35E-A910-4AA1-A056-3330F96E1163}" type="presParOf" srcId="{28127BF9-CE47-4EE7-93B5-3B0EE61C974A}" destId="{0515D496-99CA-414B-B1FC-462F1189E340}" srcOrd="11" destOrd="0" presId="urn:microsoft.com/office/officeart/2018/5/layout/IconLeafLabelList"/>
    <dgm:cxn modelId="{BB38E476-4F3D-4C1D-8B06-9F9F215FBB6B}" type="presParOf" srcId="{28127BF9-CE47-4EE7-93B5-3B0EE61C974A}" destId="{7798DEEE-3400-47D1-8ECD-B015293E6DF4}" srcOrd="12" destOrd="0" presId="urn:microsoft.com/office/officeart/2018/5/layout/IconLeafLabelList"/>
    <dgm:cxn modelId="{F45AC550-A4AA-4F44-86F0-7BC1D193C868}" type="presParOf" srcId="{7798DEEE-3400-47D1-8ECD-B015293E6DF4}" destId="{195D9BD5-5A12-4803-8A19-6C5E85AAD295}" srcOrd="0" destOrd="0" presId="urn:microsoft.com/office/officeart/2018/5/layout/IconLeafLabelList"/>
    <dgm:cxn modelId="{B3C9525D-6340-4ED6-B796-208908A49256}" type="presParOf" srcId="{7798DEEE-3400-47D1-8ECD-B015293E6DF4}" destId="{253360EC-F7FF-4BC9-9178-77FBC45FCF74}" srcOrd="1" destOrd="0" presId="urn:microsoft.com/office/officeart/2018/5/layout/IconLeafLabelList"/>
    <dgm:cxn modelId="{47449CF6-B627-464B-8B11-0166CA6C1220}" type="presParOf" srcId="{7798DEEE-3400-47D1-8ECD-B015293E6DF4}" destId="{017496D4-B101-4D49-BDC6-B19015A80543}" srcOrd="2" destOrd="0" presId="urn:microsoft.com/office/officeart/2018/5/layout/IconLeafLabelList"/>
    <dgm:cxn modelId="{BFD88F54-FFFB-4489-BF47-2589FC87F046}" type="presParOf" srcId="{7798DEEE-3400-47D1-8ECD-B015293E6DF4}" destId="{DC8E6EC4-7D05-4E63-A247-3F233E05E073}" srcOrd="3" destOrd="0" presId="urn:microsoft.com/office/officeart/2018/5/layout/IconLeafLabelList"/>
    <dgm:cxn modelId="{7142DB60-0F06-43D9-A027-61641CE6B205}" type="presParOf" srcId="{28127BF9-CE47-4EE7-93B5-3B0EE61C974A}" destId="{99522A52-8781-4602-9F4C-63A9F8382464}" srcOrd="13" destOrd="0" presId="urn:microsoft.com/office/officeart/2018/5/layout/IconLeafLabelList"/>
    <dgm:cxn modelId="{B5FB85FE-24F8-4B3C-9BF5-99376E40FA72}" type="presParOf" srcId="{28127BF9-CE47-4EE7-93B5-3B0EE61C974A}" destId="{4F8DCC52-08FB-480D-8A90-2A178EFAB866}" srcOrd="14" destOrd="0" presId="urn:microsoft.com/office/officeart/2018/5/layout/IconLeafLabelList"/>
    <dgm:cxn modelId="{B0F48F04-0F93-4F12-A49D-BEB88B501451}" type="presParOf" srcId="{4F8DCC52-08FB-480D-8A90-2A178EFAB866}" destId="{842CE692-F72E-4CF5-A704-C6C43C9A5889}" srcOrd="0" destOrd="0" presId="urn:microsoft.com/office/officeart/2018/5/layout/IconLeafLabelList"/>
    <dgm:cxn modelId="{0DB552B8-586D-4737-9E03-92043F2F7F49}" type="presParOf" srcId="{4F8DCC52-08FB-480D-8A90-2A178EFAB866}" destId="{A5372E80-989A-4B66-97F2-2450178BD32D}" srcOrd="1" destOrd="0" presId="urn:microsoft.com/office/officeart/2018/5/layout/IconLeafLabelList"/>
    <dgm:cxn modelId="{B7C15F09-D530-419F-9F0F-AE76B45A9165}" type="presParOf" srcId="{4F8DCC52-08FB-480D-8A90-2A178EFAB866}" destId="{6403ED4C-C9C6-4D44-8339-7BF47E08BA78}" srcOrd="2" destOrd="0" presId="urn:microsoft.com/office/officeart/2018/5/layout/IconLeafLabelList"/>
    <dgm:cxn modelId="{2EFD1E24-AA74-4A5C-B033-9513D41571F4}" type="presParOf" srcId="{4F8DCC52-08FB-480D-8A90-2A178EFAB866}" destId="{98C2CA32-4B79-41F1-90B2-499BE02B2B0B}" srcOrd="3" destOrd="0" presId="urn:microsoft.com/office/officeart/2018/5/layout/IconLeafLabelList"/>
  </dgm:cxnLst>
  <dgm:bg/>
  <dgm:whole>
    <a:ln>
      <a:solidFill>
        <a:schemeClr val="tx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C3B0AA-047F-4EF4-8794-7441BC4E1C2A}">
      <dsp:nvSpPr>
        <dsp:cNvPr id="0" name=""/>
        <dsp:cNvSpPr/>
      </dsp:nvSpPr>
      <dsp:spPr>
        <a:xfrm>
          <a:off x="611220" y="433709"/>
          <a:ext cx="740935" cy="740935"/>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D2BAE32-5F4C-4DBE-A001-D1F845484CF1}">
      <dsp:nvSpPr>
        <dsp:cNvPr id="0" name=""/>
        <dsp:cNvSpPr/>
      </dsp:nvSpPr>
      <dsp:spPr>
        <a:xfrm>
          <a:off x="797343" y="619837"/>
          <a:ext cx="425126" cy="42512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C6BE82C-BF9B-4168-84FD-1D0DA5C10D70}">
      <dsp:nvSpPr>
        <dsp:cNvPr id="0" name=""/>
        <dsp:cNvSpPr/>
      </dsp:nvSpPr>
      <dsp:spPr>
        <a:xfrm>
          <a:off x="363053" y="1426379"/>
          <a:ext cx="1214648" cy="12122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s-ES" sz="1100" kern="1200" dirty="0"/>
            <a:t>Para aplicar el Cuestionario, en cualquiera de sus versiones, es necesario seguir la metodología SUSESO/ISTAS21 la que cuenta con siete etapas:</a:t>
          </a:r>
          <a:endParaRPr lang="en-US" sz="1100" kern="1200" dirty="0"/>
        </a:p>
      </dsp:txBody>
      <dsp:txXfrm>
        <a:off x="363053" y="1426379"/>
        <a:ext cx="1214648" cy="1212219"/>
      </dsp:txXfrm>
    </dsp:sp>
    <dsp:sp modelId="{06E48DF1-B42C-4FA8-9045-36EF2C8C1A88}">
      <dsp:nvSpPr>
        <dsp:cNvPr id="0" name=""/>
        <dsp:cNvSpPr/>
      </dsp:nvSpPr>
      <dsp:spPr>
        <a:xfrm>
          <a:off x="1953210" y="181762"/>
          <a:ext cx="740935" cy="740935"/>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181CAF5-2735-45D2-BECE-F081CC248BA9}">
      <dsp:nvSpPr>
        <dsp:cNvPr id="0" name=""/>
        <dsp:cNvSpPr/>
      </dsp:nvSpPr>
      <dsp:spPr>
        <a:xfrm>
          <a:off x="2111114" y="339667"/>
          <a:ext cx="425126" cy="42512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72D2D30-5BAC-4131-9B03-23F56A8D7BBC}">
      <dsp:nvSpPr>
        <dsp:cNvPr id="0" name=""/>
        <dsp:cNvSpPr/>
      </dsp:nvSpPr>
      <dsp:spPr>
        <a:xfrm>
          <a:off x="1716353" y="1153481"/>
          <a:ext cx="1214648" cy="485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s-ES" sz="1100" kern="1200"/>
            <a:t>1. Constitución del Comité de Aplicación</a:t>
          </a:r>
          <a:endParaRPr lang="en-US" sz="1100" kern="1200"/>
        </a:p>
      </dsp:txBody>
      <dsp:txXfrm>
        <a:off x="1716353" y="1153481"/>
        <a:ext cx="1214648" cy="485859"/>
      </dsp:txXfrm>
    </dsp:sp>
    <dsp:sp modelId="{84EC6087-300F-427E-ABED-3C66F2D1E7D7}">
      <dsp:nvSpPr>
        <dsp:cNvPr id="0" name=""/>
        <dsp:cNvSpPr/>
      </dsp:nvSpPr>
      <dsp:spPr>
        <a:xfrm>
          <a:off x="3380422" y="181762"/>
          <a:ext cx="740935" cy="740935"/>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12C7E58-3C69-446C-9ED7-07EEDBF10923}">
      <dsp:nvSpPr>
        <dsp:cNvPr id="0" name=""/>
        <dsp:cNvSpPr/>
      </dsp:nvSpPr>
      <dsp:spPr>
        <a:xfrm>
          <a:off x="3538326" y="339667"/>
          <a:ext cx="425126" cy="42512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403C631-1497-42E6-AFBB-293DD560713D}">
      <dsp:nvSpPr>
        <dsp:cNvPr id="0" name=""/>
        <dsp:cNvSpPr/>
      </dsp:nvSpPr>
      <dsp:spPr>
        <a:xfrm>
          <a:off x="3143565" y="1153481"/>
          <a:ext cx="1214648" cy="485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s-ES" sz="1100" kern="1200"/>
            <a:t>2. Campaña de difusión y sensibilización</a:t>
          </a:r>
          <a:endParaRPr lang="en-US" sz="1100" kern="1200"/>
        </a:p>
      </dsp:txBody>
      <dsp:txXfrm>
        <a:off x="3143565" y="1153481"/>
        <a:ext cx="1214648" cy="485859"/>
      </dsp:txXfrm>
    </dsp:sp>
    <dsp:sp modelId="{0EEBC4B1-DFAA-4F87-8ADA-82FEC7032FEA}">
      <dsp:nvSpPr>
        <dsp:cNvPr id="0" name=""/>
        <dsp:cNvSpPr/>
      </dsp:nvSpPr>
      <dsp:spPr>
        <a:xfrm>
          <a:off x="4807634" y="181762"/>
          <a:ext cx="740935" cy="740935"/>
        </a:xfrm>
        <a:prstGeom prst="round2DiagRect">
          <a:avLst>
            <a:gd name="adj1" fmla="val 29727"/>
            <a:gd name="adj2" fmla="val 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BB7FF22-261D-4F17-ADEF-898F2F54CD81}">
      <dsp:nvSpPr>
        <dsp:cNvPr id="0" name=""/>
        <dsp:cNvSpPr/>
      </dsp:nvSpPr>
      <dsp:spPr>
        <a:xfrm>
          <a:off x="4965538" y="339667"/>
          <a:ext cx="425126" cy="42512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1449914-BE8E-4C76-BCB1-4913F238392E}">
      <dsp:nvSpPr>
        <dsp:cNvPr id="0" name=""/>
        <dsp:cNvSpPr/>
      </dsp:nvSpPr>
      <dsp:spPr>
        <a:xfrm>
          <a:off x="4570777" y="1153481"/>
          <a:ext cx="1214648" cy="485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s-ES" sz="1100" kern="1200"/>
            <a:t>3. Aplicación del Cuestionario</a:t>
          </a:r>
          <a:endParaRPr lang="en-US" sz="1100" kern="1200"/>
        </a:p>
      </dsp:txBody>
      <dsp:txXfrm>
        <a:off x="4570777" y="1153481"/>
        <a:ext cx="1214648" cy="485859"/>
      </dsp:txXfrm>
    </dsp:sp>
    <dsp:sp modelId="{CF205E96-29FA-4DB2-ADFD-47105F9CC0D0}">
      <dsp:nvSpPr>
        <dsp:cNvPr id="0" name=""/>
        <dsp:cNvSpPr/>
      </dsp:nvSpPr>
      <dsp:spPr>
        <a:xfrm>
          <a:off x="6234846" y="181762"/>
          <a:ext cx="740935" cy="740935"/>
        </a:xfrm>
        <a:prstGeom prst="round2DiagRect">
          <a:avLst>
            <a:gd name="adj1" fmla="val 29727"/>
            <a:gd name="adj2" fmla="val 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955F7D-9121-463A-A7EC-68C2BC38FD27}">
      <dsp:nvSpPr>
        <dsp:cNvPr id="0" name=""/>
        <dsp:cNvSpPr/>
      </dsp:nvSpPr>
      <dsp:spPr>
        <a:xfrm>
          <a:off x="6392750" y="339667"/>
          <a:ext cx="425126" cy="425126"/>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84F3EB0-D942-4459-B191-9E48429AC9D7}">
      <dsp:nvSpPr>
        <dsp:cNvPr id="0" name=""/>
        <dsp:cNvSpPr/>
      </dsp:nvSpPr>
      <dsp:spPr>
        <a:xfrm>
          <a:off x="5997989" y="1153481"/>
          <a:ext cx="1214648" cy="485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s-ES" sz="1100" kern="1200"/>
            <a:t>4. Presentación y análisis de resultados para diseño de medidas</a:t>
          </a:r>
          <a:endParaRPr lang="en-US" sz="1100" kern="1200"/>
        </a:p>
      </dsp:txBody>
      <dsp:txXfrm>
        <a:off x="5997989" y="1153481"/>
        <a:ext cx="1214648" cy="485859"/>
      </dsp:txXfrm>
    </dsp:sp>
    <dsp:sp modelId="{537C84BC-F24A-4D1F-BFD5-F0E2C0D0626B}">
      <dsp:nvSpPr>
        <dsp:cNvPr id="0" name=""/>
        <dsp:cNvSpPr/>
      </dsp:nvSpPr>
      <dsp:spPr>
        <a:xfrm>
          <a:off x="7662058" y="181762"/>
          <a:ext cx="740935" cy="740935"/>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E03CA64-0872-4724-8413-DB0738A54D49}">
      <dsp:nvSpPr>
        <dsp:cNvPr id="0" name=""/>
        <dsp:cNvSpPr/>
      </dsp:nvSpPr>
      <dsp:spPr>
        <a:xfrm>
          <a:off x="7819962" y="339667"/>
          <a:ext cx="425126" cy="425126"/>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3CE6771-A8F6-4C25-A5EC-DB64147134DE}">
      <dsp:nvSpPr>
        <dsp:cNvPr id="0" name=""/>
        <dsp:cNvSpPr/>
      </dsp:nvSpPr>
      <dsp:spPr>
        <a:xfrm>
          <a:off x="7425201" y="1153481"/>
          <a:ext cx="1214648" cy="485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s-ES" sz="1100" kern="1200"/>
            <a:t>5. Implementación de medidas (intervención)</a:t>
          </a:r>
          <a:endParaRPr lang="en-US" sz="1100" kern="1200"/>
        </a:p>
      </dsp:txBody>
      <dsp:txXfrm>
        <a:off x="7425201" y="1153481"/>
        <a:ext cx="1214648" cy="485859"/>
      </dsp:txXfrm>
    </dsp:sp>
    <dsp:sp modelId="{195D9BD5-5A12-4803-8A19-6C5E85AAD295}">
      <dsp:nvSpPr>
        <dsp:cNvPr id="0" name=""/>
        <dsp:cNvSpPr/>
      </dsp:nvSpPr>
      <dsp:spPr>
        <a:xfrm>
          <a:off x="3380422" y="2124592"/>
          <a:ext cx="740935" cy="740935"/>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53360EC-F7FF-4BC9-9178-77FBC45FCF74}">
      <dsp:nvSpPr>
        <dsp:cNvPr id="0" name=""/>
        <dsp:cNvSpPr/>
      </dsp:nvSpPr>
      <dsp:spPr>
        <a:xfrm>
          <a:off x="3538326" y="2282497"/>
          <a:ext cx="425126" cy="425126"/>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C8E6EC4-7D05-4E63-A247-3F233E05E073}">
      <dsp:nvSpPr>
        <dsp:cNvPr id="0" name=""/>
        <dsp:cNvSpPr/>
      </dsp:nvSpPr>
      <dsp:spPr>
        <a:xfrm>
          <a:off x="3143565" y="3096311"/>
          <a:ext cx="1214648" cy="485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s-ES" sz="1100" kern="1200"/>
            <a:t>6. Seguimiento de las medidas</a:t>
          </a:r>
          <a:endParaRPr lang="en-US" sz="1100" kern="1200"/>
        </a:p>
      </dsp:txBody>
      <dsp:txXfrm>
        <a:off x="3143565" y="3096311"/>
        <a:ext cx="1214648" cy="485859"/>
      </dsp:txXfrm>
    </dsp:sp>
    <dsp:sp modelId="{842CE692-F72E-4CF5-A704-C6C43C9A5889}">
      <dsp:nvSpPr>
        <dsp:cNvPr id="0" name=""/>
        <dsp:cNvSpPr/>
      </dsp:nvSpPr>
      <dsp:spPr>
        <a:xfrm>
          <a:off x="4807634" y="2124592"/>
          <a:ext cx="740935" cy="740935"/>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5372E80-989A-4B66-97F2-2450178BD32D}">
      <dsp:nvSpPr>
        <dsp:cNvPr id="0" name=""/>
        <dsp:cNvSpPr/>
      </dsp:nvSpPr>
      <dsp:spPr>
        <a:xfrm>
          <a:off x="4965538" y="2282497"/>
          <a:ext cx="425126" cy="425126"/>
        </a:xfrm>
        <a:prstGeom prst="rect">
          <a:avLst/>
        </a:prstGeom>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8C2CA32-4B79-41F1-90B2-499BE02B2B0B}">
      <dsp:nvSpPr>
        <dsp:cNvPr id="0" name=""/>
        <dsp:cNvSpPr/>
      </dsp:nvSpPr>
      <dsp:spPr>
        <a:xfrm>
          <a:off x="4570777" y="3096311"/>
          <a:ext cx="1214648" cy="485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s-ES" sz="1100" kern="1200"/>
            <a:t>7. Reevaluación</a:t>
          </a:r>
          <a:endParaRPr lang="en-US" sz="1100" kern="1200"/>
        </a:p>
      </dsp:txBody>
      <dsp:txXfrm>
        <a:off x="4570777" y="3096311"/>
        <a:ext cx="1214648" cy="485859"/>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20E73F16-5F9B-4E0A-A83D-7AF8C5CB2342}" type="datetimeFigureOut">
              <a:rPr lang="es-CL"/>
              <a:t>01-03-2024</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CL"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endParaRPr lang="es-CL"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27EC235-B0E3-4031-AA6E-663A5A7F0D81}" type="slidenum">
              <a:rPr lang="es-CL"/>
              <a:t>‹Nº›</a:t>
            </a:fld>
            <a:endParaRPr lang="es-C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bwMode="auto">
          <a:noFill/>
          <a:ln>
            <a:miter lim="800000"/>
            <a:headEnd/>
            <a:tailEnd/>
          </a:ln>
        </p:spPr>
        <p:txBody>
          <a:bodyPr/>
          <a:lstStyle/>
          <a:p>
            <a:fld id="{40D8BDA8-25C7-4BFC-A43D-8058DD388D33}" type="slidenum">
              <a:rPr lang="es-ES">
                <a:latin typeface="Times New Roman" pitchFamily="18" charset="0"/>
              </a:rPr>
              <a:pPr/>
              <a:t>1</a:t>
            </a:fld>
            <a:endParaRPr lang="es-ES">
              <a:latin typeface="Times New Roman" pitchFamily="18" charset="0"/>
            </a:endParaRPr>
          </a:p>
        </p:txBody>
      </p:sp>
      <p:sp>
        <p:nvSpPr>
          <p:cNvPr id="235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355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s-CL"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143000" y="685800"/>
            <a:ext cx="4572000" cy="3429000"/>
          </a:xfrm>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EF6DA493-1B48-492E-91D8-041CEF141FC4}" type="slidenum">
              <a:rPr lang="es-ES" smtClean="0"/>
              <a:pPr/>
              <a:t>2</a:t>
            </a:fld>
            <a:endParaRPr lang="es-ES" dirty="0"/>
          </a:p>
        </p:txBody>
      </p:sp>
    </p:spTree>
    <p:extLst>
      <p:ext uri="{BB962C8B-B14F-4D97-AF65-F5344CB8AC3E}">
        <p14:creationId xmlns:p14="http://schemas.microsoft.com/office/powerpoint/2010/main" val="446755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CL"/>
          </a:p>
        </p:txBody>
      </p:sp>
      <p:sp>
        <p:nvSpPr>
          <p:cNvPr id="3" name="2 Subtítulo"/>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CL"/>
          </a:p>
        </p:txBody>
      </p:sp>
      <p:sp>
        <p:nvSpPr>
          <p:cNvPr id="4" name="3 Marcador de fecha"/>
          <p:cNvSpPr>
            <a:spLocks noGrp="1"/>
          </p:cNvSpPr>
          <p:nvPr>
            <p:ph type="dt" sz="half" idx="10"/>
          </p:nvPr>
        </p:nvSpPr>
        <p:spPr/>
        <p:txBody>
          <a:bodyPr/>
          <a:lstStyle>
            <a:lvl1pPr>
              <a:defRPr/>
            </a:lvl1pPr>
          </a:lstStyle>
          <a:p>
            <a:pPr>
              <a:defRPr/>
            </a:pPr>
            <a:fld id="{AFBE0C07-C7FD-4BF5-A194-F28CF358098B}" type="datetimeFigureOut">
              <a:rPr lang="es-CL"/>
              <a:t>01-03-2024</a:t>
            </a:fld>
            <a:endParaRPr lang="es-CL"/>
          </a:p>
        </p:txBody>
      </p:sp>
      <p:sp>
        <p:nvSpPr>
          <p:cNvPr id="5" name="4 Marcador de pie de página"/>
          <p:cNvSpPr>
            <a:spLocks noGrp="1"/>
          </p:cNvSpPr>
          <p:nvPr>
            <p:ph type="ftr" sz="quarter" idx="11"/>
          </p:nvPr>
        </p:nvSpPr>
        <p:spPr/>
        <p:txBody>
          <a:bodyPr/>
          <a:lstStyle>
            <a:lvl1pPr>
              <a:defRPr/>
            </a:lvl1pPr>
          </a:lstStyle>
          <a:p>
            <a:pPr>
              <a:defRPr/>
            </a:pPr>
            <a:endParaRPr lang="es-CL"/>
          </a:p>
        </p:txBody>
      </p:sp>
      <p:sp>
        <p:nvSpPr>
          <p:cNvPr id="6" name="5 Marcador de número de diapositiva"/>
          <p:cNvSpPr>
            <a:spLocks noGrp="1"/>
          </p:cNvSpPr>
          <p:nvPr>
            <p:ph type="sldNum" sz="quarter" idx="12"/>
          </p:nvPr>
        </p:nvSpPr>
        <p:spPr/>
        <p:txBody>
          <a:bodyPr/>
          <a:lstStyle>
            <a:lvl1pPr>
              <a:defRPr/>
            </a:lvl1pPr>
          </a:lstStyle>
          <a:p>
            <a:pPr>
              <a:defRPr/>
            </a:pPr>
            <a:fld id="{1E395995-5233-4F36-B36E-1C03E9BD748F}" type="slidenum">
              <a:rPr lang="es-CL"/>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L"/>
          </a:p>
        </p:txBody>
      </p:sp>
      <p:sp>
        <p:nvSpPr>
          <p:cNvPr id="3" name="2 Marcador de texto vertical"/>
          <p:cNvSpPr>
            <a:spLocks noGrp="1"/>
          </p:cNvSpPr>
          <p:nvPr>
            <p:ph type="body" orient="vert" idx="1" hasCustomPrompt="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lvl1pPr>
              <a:defRPr/>
            </a:lvl1pPr>
          </a:lstStyle>
          <a:p>
            <a:pPr>
              <a:defRPr/>
            </a:pPr>
            <a:fld id="{74AE3746-0926-40D7-B3F9-58C98FB700A1}" type="datetimeFigureOut">
              <a:rPr lang="es-CL"/>
              <a:t>01-03-2024</a:t>
            </a:fld>
            <a:endParaRPr lang="es-CL"/>
          </a:p>
        </p:txBody>
      </p:sp>
      <p:sp>
        <p:nvSpPr>
          <p:cNvPr id="5" name="4 Marcador de pie de página"/>
          <p:cNvSpPr>
            <a:spLocks noGrp="1"/>
          </p:cNvSpPr>
          <p:nvPr>
            <p:ph type="ftr" sz="quarter" idx="11"/>
          </p:nvPr>
        </p:nvSpPr>
        <p:spPr/>
        <p:txBody>
          <a:bodyPr/>
          <a:lstStyle>
            <a:lvl1pPr>
              <a:defRPr/>
            </a:lvl1pPr>
          </a:lstStyle>
          <a:p>
            <a:pPr>
              <a:defRPr/>
            </a:pPr>
            <a:endParaRPr lang="es-CL"/>
          </a:p>
        </p:txBody>
      </p:sp>
      <p:sp>
        <p:nvSpPr>
          <p:cNvPr id="6" name="5 Marcador de número de diapositiva"/>
          <p:cNvSpPr>
            <a:spLocks noGrp="1"/>
          </p:cNvSpPr>
          <p:nvPr>
            <p:ph type="sldNum" sz="quarter" idx="12"/>
          </p:nvPr>
        </p:nvSpPr>
        <p:spPr/>
        <p:txBody>
          <a:bodyPr/>
          <a:lstStyle>
            <a:lvl1pPr>
              <a:defRPr/>
            </a:lvl1pPr>
          </a:lstStyle>
          <a:p>
            <a:pPr>
              <a:defRPr/>
            </a:pPr>
            <a:fld id="{64A9EDE5-FD27-4FD9-9DAE-564027FC0C2C}" type="slidenum">
              <a:rPr lang="es-CL"/>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hasCustomPrompt="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lvl1pPr>
              <a:defRPr/>
            </a:lvl1pPr>
          </a:lstStyle>
          <a:p>
            <a:pPr>
              <a:defRPr/>
            </a:pPr>
            <a:fld id="{BC6EC7F7-CD6E-47B1-A9E9-4DDFB919A089}" type="datetimeFigureOut">
              <a:rPr lang="es-CL"/>
              <a:t>01-03-2024</a:t>
            </a:fld>
            <a:endParaRPr lang="es-CL"/>
          </a:p>
        </p:txBody>
      </p:sp>
      <p:sp>
        <p:nvSpPr>
          <p:cNvPr id="5" name="4 Marcador de pie de página"/>
          <p:cNvSpPr>
            <a:spLocks noGrp="1"/>
          </p:cNvSpPr>
          <p:nvPr>
            <p:ph type="ftr" sz="quarter" idx="11"/>
          </p:nvPr>
        </p:nvSpPr>
        <p:spPr/>
        <p:txBody>
          <a:bodyPr/>
          <a:lstStyle>
            <a:lvl1pPr>
              <a:defRPr/>
            </a:lvl1pPr>
          </a:lstStyle>
          <a:p>
            <a:pPr>
              <a:defRPr/>
            </a:pPr>
            <a:endParaRPr lang="es-CL"/>
          </a:p>
        </p:txBody>
      </p:sp>
      <p:sp>
        <p:nvSpPr>
          <p:cNvPr id="6" name="5 Marcador de número de diapositiva"/>
          <p:cNvSpPr>
            <a:spLocks noGrp="1"/>
          </p:cNvSpPr>
          <p:nvPr>
            <p:ph type="sldNum" sz="quarter" idx="12"/>
          </p:nvPr>
        </p:nvSpPr>
        <p:spPr/>
        <p:txBody>
          <a:bodyPr/>
          <a:lstStyle>
            <a:lvl1pPr>
              <a:defRPr/>
            </a:lvl1pPr>
          </a:lstStyle>
          <a:p>
            <a:pPr>
              <a:defRPr/>
            </a:pPr>
            <a:fld id="{4C9BBA26-BC29-47DF-89CF-C35B97989730}" type="slidenum">
              <a:rPr lang="es-CL"/>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L"/>
          </a:p>
        </p:txBody>
      </p:sp>
      <p:sp>
        <p:nvSpPr>
          <p:cNvPr id="3" name="2 Marcador de contenido"/>
          <p:cNvSpPr>
            <a:spLocks noGrp="1"/>
          </p:cNvSpPr>
          <p:nvPr>
            <p:ph idx="1" hasCustomPrompt="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lvl1pPr>
              <a:defRPr/>
            </a:lvl1pPr>
          </a:lstStyle>
          <a:p>
            <a:pPr>
              <a:defRPr/>
            </a:pPr>
            <a:fld id="{EA4A66D2-9EAC-4391-819D-B1BB7B259959}" type="datetimeFigureOut">
              <a:rPr lang="es-CL"/>
              <a:t>01-03-2024</a:t>
            </a:fld>
            <a:endParaRPr lang="es-CL"/>
          </a:p>
        </p:txBody>
      </p:sp>
      <p:sp>
        <p:nvSpPr>
          <p:cNvPr id="5" name="4 Marcador de pie de página"/>
          <p:cNvSpPr>
            <a:spLocks noGrp="1"/>
          </p:cNvSpPr>
          <p:nvPr>
            <p:ph type="ftr" sz="quarter" idx="11"/>
          </p:nvPr>
        </p:nvSpPr>
        <p:spPr/>
        <p:txBody>
          <a:bodyPr/>
          <a:lstStyle>
            <a:lvl1pPr>
              <a:defRPr/>
            </a:lvl1pPr>
          </a:lstStyle>
          <a:p>
            <a:pPr>
              <a:defRPr/>
            </a:pPr>
            <a:endParaRPr lang="es-CL"/>
          </a:p>
        </p:txBody>
      </p:sp>
      <p:sp>
        <p:nvSpPr>
          <p:cNvPr id="6" name="5 Marcador de número de diapositiva"/>
          <p:cNvSpPr>
            <a:spLocks noGrp="1"/>
          </p:cNvSpPr>
          <p:nvPr>
            <p:ph type="sldNum" sz="quarter" idx="12"/>
          </p:nvPr>
        </p:nvSpPr>
        <p:spPr/>
        <p:txBody>
          <a:bodyPr/>
          <a:lstStyle>
            <a:lvl1pPr>
              <a:defRPr/>
            </a:lvl1pPr>
          </a:lstStyle>
          <a:p>
            <a:pPr>
              <a:defRPr/>
            </a:pPr>
            <a:fld id="{0678A28C-06F6-425B-B672-ABEF5F02CDC4}" type="slidenum">
              <a:rPr lang="es-CL"/>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12E146AB-49F4-4E03-BBAE-4D643D369402}" type="datetimeFigureOut">
              <a:rPr lang="es-CL"/>
              <a:t>01-03-2024</a:t>
            </a:fld>
            <a:endParaRPr lang="es-CL"/>
          </a:p>
        </p:txBody>
      </p:sp>
      <p:sp>
        <p:nvSpPr>
          <p:cNvPr id="5" name="4 Marcador de pie de página"/>
          <p:cNvSpPr>
            <a:spLocks noGrp="1"/>
          </p:cNvSpPr>
          <p:nvPr>
            <p:ph type="ftr" sz="quarter" idx="11"/>
          </p:nvPr>
        </p:nvSpPr>
        <p:spPr/>
        <p:txBody>
          <a:bodyPr/>
          <a:lstStyle>
            <a:lvl1pPr>
              <a:defRPr/>
            </a:lvl1pPr>
          </a:lstStyle>
          <a:p>
            <a:pPr>
              <a:defRPr/>
            </a:pPr>
            <a:endParaRPr lang="es-CL"/>
          </a:p>
        </p:txBody>
      </p:sp>
      <p:sp>
        <p:nvSpPr>
          <p:cNvPr id="6" name="5 Marcador de número de diapositiva"/>
          <p:cNvSpPr>
            <a:spLocks noGrp="1"/>
          </p:cNvSpPr>
          <p:nvPr>
            <p:ph type="sldNum" sz="quarter" idx="12"/>
          </p:nvPr>
        </p:nvSpPr>
        <p:spPr/>
        <p:txBody>
          <a:bodyPr/>
          <a:lstStyle>
            <a:lvl1pPr>
              <a:defRPr/>
            </a:lvl1pPr>
          </a:lstStyle>
          <a:p>
            <a:pPr>
              <a:defRPr/>
            </a:pPr>
            <a:fld id="{DB9A1BDA-13AA-4B78-B353-F06DB43801C4}" type="slidenum">
              <a:rPr lang="es-CL"/>
              <a:t>‹Nº›</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L"/>
          </a:p>
        </p:txBody>
      </p:sp>
      <p:sp>
        <p:nvSpPr>
          <p:cNvPr id="3" name="2 Marcador de contenido"/>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3 Marcador de fecha"/>
          <p:cNvSpPr>
            <a:spLocks noGrp="1"/>
          </p:cNvSpPr>
          <p:nvPr>
            <p:ph type="dt" sz="half" idx="10"/>
          </p:nvPr>
        </p:nvSpPr>
        <p:spPr/>
        <p:txBody>
          <a:bodyPr/>
          <a:lstStyle>
            <a:lvl1pPr>
              <a:defRPr/>
            </a:lvl1pPr>
          </a:lstStyle>
          <a:p>
            <a:pPr>
              <a:defRPr/>
            </a:pPr>
            <a:fld id="{190B8F61-250D-49CE-87DB-66D2355ECA71}" type="datetimeFigureOut">
              <a:rPr lang="es-CL"/>
              <a:t>01-03-2024</a:t>
            </a:fld>
            <a:endParaRPr lang="es-CL"/>
          </a:p>
        </p:txBody>
      </p:sp>
      <p:sp>
        <p:nvSpPr>
          <p:cNvPr id="6" name="4 Marcador de pie de página"/>
          <p:cNvSpPr>
            <a:spLocks noGrp="1"/>
          </p:cNvSpPr>
          <p:nvPr>
            <p:ph type="ftr" sz="quarter" idx="11"/>
          </p:nvPr>
        </p:nvSpPr>
        <p:spPr/>
        <p:txBody>
          <a:bodyPr/>
          <a:lstStyle>
            <a:lvl1pPr>
              <a:defRPr/>
            </a:lvl1pPr>
          </a:lstStyle>
          <a:p>
            <a:pPr>
              <a:defRPr/>
            </a:pPr>
            <a:endParaRPr lang="es-CL"/>
          </a:p>
        </p:txBody>
      </p:sp>
      <p:sp>
        <p:nvSpPr>
          <p:cNvPr id="7" name="5 Marcador de número de diapositiva"/>
          <p:cNvSpPr>
            <a:spLocks noGrp="1"/>
          </p:cNvSpPr>
          <p:nvPr>
            <p:ph type="sldNum" sz="quarter" idx="12"/>
          </p:nvPr>
        </p:nvSpPr>
        <p:spPr/>
        <p:txBody>
          <a:bodyPr/>
          <a:lstStyle>
            <a:lvl1pPr>
              <a:defRPr/>
            </a:lvl1pPr>
          </a:lstStyle>
          <a:p>
            <a:pPr>
              <a:defRPr/>
            </a:pPr>
            <a:fld id="{487334CD-EBA8-4F58-8511-36FF890F5E3D}" type="slidenum">
              <a:rPr lang="es-CL"/>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3 Marcador de fecha"/>
          <p:cNvSpPr>
            <a:spLocks noGrp="1"/>
          </p:cNvSpPr>
          <p:nvPr>
            <p:ph type="dt" sz="half" idx="10"/>
          </p:nvPr>
        </p:nvSpPr>
        <p:spPr/>
        <p:txBody>
          <a:bodyPr/>
          <a:lstStyle>
            <a:lvl1pPr>
              <a:defRPr/>
            </a:lvl1pPr>
          </a:lstStyle>
          <a:p>
            <a:pPr>
              <a:defRPr/>
            </a:pPr>
            <a:fld id="{42AB0D94-9495-4E15-A928-189A5C18BF3B}" type="datetimeFigureOut">
              <a:rPr lang="es-CL"/>
              <a:t>01-03-2024</a:t>
            </a:fld>
            <a:endParaRPr lang="es-CL"/>
          </a:p>
        </p:txBody>
      </p:sp>
      <p:sp>
        <p:nvSpPr>
          <p:cNvPr id="8" name="4 Marcador de pie de página"/>
          <p:cNvSpPr>
            <a:spLocks noGrp="1"/>
          </p:cNvSpPr>
          <p:nvPr>
            <p:ph type="ftr" sz="quarter" idx="11"/>
          </p:nvPr>
        </p:nvSpPr>
        <p:spPr/>
        <p:txBody>
          <a:bodyPr/>
          <a:lstStyle>
            <a:lvl1pPr>
              <a:defRPr/>
            </a:lvl1pPr>
          </a:lstStyle>
          <a:p>
            <a:pPr>
              <a:defRPr/>
            </a:pPr>
            <a:endParaRPr lang="es-CL"/>
          </a:p>
        </p:txBody>
      </p:sp>
      <p:sp>
        <p:nvSpPr>
          <p:cNvPr id="9" name="5 Marcador de número de diapositiva"/>
          <p:cNvSpPr>
            <a:spLocks noGrp="1"/>
          </p:cNvSpPr>
          <p:nvPr>
            <p:ph type="sldNum" sz="quarter" idx="12"/>
          </p:nvPr>
        </p:nvSpPr>
        <p:spPr/>
        <p:txBody>
          <a:bodyPr/>
          <a:lstStyle>
            <a:lvl1pPr>
              <a:defRPr/>
            </a:lvl1pPr>
          </a:lstStyle>
          <a:p>
            <a:pPr>
              <a:defRPr/>
            </a:pPr>
            <a:fld id="{199DE4C7-49BB-46D1-8E6F-CA00240AEE8F}" type="slidenum">
              <a:rPr lang="es-CL"/>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L"/>
          </a:p>
        </p:txBody>
      </p:sp>
      <p:sp>
        <p:nvSpPr>
          <p:cNvPr id="3" name="3 Marcador de fecha"/>
          <p:cNvSpPr>
            <a:spLocks noGrp="1"/>
          </p:cNvSpPr>
          <p:nvPr>
            <p:ph type="dt" sz="half" idx="10"/>
          </p:nvPr>
        </p:nvSpPr>
        <p:spPr/>
        <p:txBody>
          <a:bodyPr/>
          <a:lstStyle>
            <a:lvl1pPr>
              <a:defRPr/>
            </a:lvl1pPr>
          </a:lstStyle>
          <a:p>
            <a:pPr>
              <a:defRPr/>
            </a:pPr>
            <a:fld id="{5B833709-385F-4582-85FC-40620D3D7805}" type="datetimeFigureOut">
              <a:rPr lang="es-CL"/>
              <a:t>01-03-2024</a:t>
            </a:fld>
            <a:endParaRPr lang="es-CL"/>
          </a:p>
        </p:txBody>
      </p:sp>
      <p:sp>
        <p:nvSpPr>
          <p:cNvPr id="4" name="4 Marcador de pie de página"/>
          <p:cNvSpPr>
            <a:spLocks noGrp="1"/>
          </p:cNvSpPr>
          <p:nvPr>
            <p:ph type="ftr" sz="quarter" idx="11"/>
          </p:nvPr>
        </p:nvSpPr>
        <p:spPr/>
        <p:txBody>
          <a:bodyPr/>
          <a:lstStyle>
            <a:lvl1pPr>
              <a:defRPr/>
            </a:lvl1pPr>
          </a:lstStyle>
          <a:p>
            <a:pPr>
              <a:defRPr/>
            </a:pPr>
            <a:endParaRPr lang="es-CL"/>
          </a:p>
        </p:txBody>
      </p:sp>
      <p:sp>
        <p:nvSpPr>
          <p:cNvPr id="5" name="5 Marcador de número de diapositiva"/>
          <p:cNvSpPr>
            <a:spLocks noGrp="1"/>
          </p:cNvSpPr>
          <p:nvPr>
            <p:ph type="sldNum" sz="quarter" idx="12"/>
          </p:nvPr>
        </p:nvSpPr>
        <p:spPr/>
        <p:txBody>
          <a:bodyPr/>
          <a:lstStyle>
            <a:lvl1pPr>
              <a:defRPr/>
            </a:lvl1pPr>
          </a:lstStyle>
          <a:p>
            <a:pPr>
              <a:defRPr/>
            </a:pPr>
            <a:fld id="{AD13B0DC-5007-4F02-AE3B-A400432F11D6}" type="slidenum">
              <a:rPr lang="es-CL"/>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E4A26057-4F7C-4DDF-943B-DFF024B69034}" type="datetimeFigureOut">
              <a:rPr lang="es-CL"/>
              <a:t>01-03-2024</a:t>
            </a:fld>
            <a:endParaRPr lang="es-CL"/>
          </a:p>
        </p:txBody>
      </p:sp>
      <p:sp>
        <p:nvSpPr>
          <p:cNvPr id="3" name="4 Marcador de pie de página"/>
          <p:cNvSpPr>
            <a:spLocks noGrp="1"/>
          </p:cNvSpPr>
          <p:nvPr>
            <p:ph type="ftr" sz="quarter" idx="11"/>
          </p:nvPr>
        </p:nvSpPr>
        <p:spPr/>
        <p:txBody>
          <a:bodyPr/>
          <a:lstStyle>
            <a:lvl1pPr>
              <a:defRPr/>
            </a:lvl1pPr>
          </a:lstStyle>
          <a:p>
            <a:pPr>
              <a:defRPr/>
            </a:pPr>
            <a:endParaRPr lang="es-CL"/>
          </a:p>
        </p:txBody>
      </p:sp>
      <p:sp>
        <p:nvSpPr>
          <p:cNvPr id="4" name="5 Marcador de número de diapositiva"/>
          <p:cNvSpPr>
            <a:spLocks noGrp="1"/>
          </p:cNvSpPr>
          <p:nvPr>
            <p:ph type="sldNum" sz="quarter" idx="12"/>
          </p:nvPr>
        </p:nvSpPr>
        <p:spPr/>
        <p:txBody>
          <a:bodyPr/>
          <a:lstStyle>
            <a:lvl1pPr>
              <a:defRPr/>
            </a:lvl1pPr>
          </a:lstStyle>
          <a:p>
            <a:pPr>
              <a:defRPr/>
            </a:pPr>
            <a:fld id="{DDF55689-18EC-44D3-B525-D2F181DC4B89}" type="slidenum">
              <a:rPr lang="es-CL"/>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A0A52EC6-7152-41B3-B3C3-52A66F1027CA}" type="datetimeFigureOut">
              <a:rPr lang="es-CL"/>
              <a:t>01-03-2024</a:t>
            </a:fld>
            <a:endParaRPr lang="es-CL"/>
          </a:p>
        </p:txBody>
      </p:sp>
      <p:sp>
        <p:nvSpPr>
          <p:cNvPr id="6" name="4 Marcador de pie de página"/>
          <p:cNvSpPr>
            <a:spLocks noGrp="1"/>
          </p:cNvSpPr>
          <p:nvPr>
            <p:ph type="ftr" sz="quarter" idx="11"/>
          </p:nvPr>
        </p:nvSpPr>
        <p:spPr/>
        <p:txBody>
          <a:bodyPr/>
          <a:lstStyle>
            <a:lvl1pPr>
              <a:defRPr/>
            </a:lvl1pPr>
          </a:lstStyle>
          <a:p>
            <a:pPr>
              <a:defRPr/>
            </a:pPr>
            <a:endParaRPr lang="es-CL"/>
          </a:p>
        </p:txBody>
      </p:sp>
      <p:sp>
        <p:nvSpPr>
          <p:cNvPr id="7" name="5 Marcador de número de diapositiva"/>
          <p:cNvSpPr>
            <a:spLocks noGrp="1"/>
          </p:cNvSpPr>
          <p:nvPr>
            <p:ph type="sldNum" sz="quarter" idx="12"/>
          </p:nvPr>
        </p:nvSpPr>
        <p:spPr/>
        <p:txBody>
          <a:bodyPr/>
          <a:lstStyle>
            <a:lvl1pPr>
              <a:defRPr/>
            </a:lvl1pPr>
          </a:lstStyle>
          <a:p>
            <a:pPr>
              <a:defRPr/>
            </a:pPr>
            <a:fld id="{440424B4-2248-421E-9C59-9814BB79C8A1}" type="slidenum">
              <a:rPr lang="es-CL"/>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L" noProof="0"/>
          </a:p>
        </p:txBody>
      </p:sp>
      <p:sp>
        <p:nvSpPr>
          <p:cNvPr id="4" name="3 Marcador de texto"/>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DAADDD9A-44C8-493F-B98D-410859985181}" type="datetimeFigureOut">
              <a:rPr lang="es-CL"/>
              <a:t>01-03-2024</a:t>
            </a:fld>
            <a:endParaRPr lang="es-CL"/>
          </a:p>
        </p:txBody>
      </p:sp>
      <p:sp>
        <p:nvSpPr>
          <p:cNvPr id="6" name="4 Marcador de pie de página"/>
          <p:cNvSpPr>
            <a:spLocks noGrp="1"/>
          </p:cNvSpPr>
          <p:nvPr>
            <p:ph type="ftr" sz="quarter" idx="11"/>
          </p:nvPr>
        </p:nvSpPr>
        <p:spPr/>
        <p:txBody>
          <a:bodyPr/>
          <a:lstStyle>
            <a:lvl1pPr>
              <a:defRPr/>
            </a:lvl1pPr>
          </a:lstStyle>
          <a:p>
            <a:pPr>
              <a:defRPr/>
            </a:pPr>
            <a:endParaRPr lang="es-CL"/>
          </a:p>
        </p:txBody>
      </p:sp>
      <p:sp>
        <p:nvSpPr>
          <p:cNvPr id="7" name="5 Marcador de número de diapositiva"/>
          <p:cNvSpPr>
            <a:spLocks noGrp="1"/>
          </p:cNvSpPr>
          <p:nvPr>
            <p:ph type="sldNum" sz="quarter" idx="12"/>
          </p:nvPr>
        </p:nvSpPr>
        <p:spPr/>
        <p:txBody>
          <a:bodyPr/>
          <a:lstStyle>
            <a:lvl1pPr>
              <a:defRPr/>
            </a:lvl1pPr>
          </a:lstStyle>
          <a:p>
            <a:pPr>
              <a:defRPr/>
            </a:pPr>
            <a:fld id="{B0098A2D-84B1-44A6-BD17-5B8BA8C29FF8}" type="slidenum">
              <a:rPr lang="es-CL"/>
              <a:t>‹Nº›</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ln>
        </p:spPr>
        <p:txBody>
          <a:bodyPr vert="horz" wrap="square" lIns="91440" tIns="45720" rIns="91440" bIns="45720" numCol="1" anchor="ctr" anchorCtr="0" compatLnSpc="1"/>
          <a:lstStyle/>
          <a:p>
            <a:pPr lvl="0"/>
            <a:r>
              <a:rPr lang="es-ES"/>
              <a:t>Haga clic para modificar el estilo de título del patrón</a:t>
            </a:r>
            <a:endParaRPr lang="es-CL"/>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ln>
        </p:spPr>
        <p:txBody>
          <a:bodyPr vert="horz" wrap="square" lIns="91440" tIns="45720" rIns="91440" bIns="45720" numCol="1" anchor="t" anchorCtr="0" compatLnSpc="1"/>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5A61337-6A5F-4252-A947-5E9F0BFCF04E}" type="datetimeFigureOut">
              <a:rPr lang="es-CL"/>
              <a:t>01-03-2024</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96EC892B-7DC5-42B2-B8CD-53C6B1F08D94}" type="slidenum">
              <a:rPr lang="es-CL"/>
              <a:t>‹Nº›</a:t>
            </a:fld>
            <a:endParaRPr lang="es-C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349" name="Rectangle 14342">
            <a:extLst>
              <a:ext uri="{FF2B5EF4-FFF2-40B4-BE49-F238E27FC236}">
                <a16:creationId xmlns:a16="http://schemas.microsoft.com/office/drawing/2014/main" id="{394842B0-684D-44CC-B4BC-D13331CFD2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38" name="Rectangle 2"/>
          <p:cNvSpPr>
            <a:spLocks noGrp="1" noChangeArrowheads="1"/>
          </p:cNvSpPr>
          <p:nvPr>
            <p:ph type="ctrTitle" idx="4294967295"/>
          </p:nvPr>
        </p:nvSpPr>
        <p:spPr>
          <a:xfrm>
            <a:off x="480060" y="329184"/>
            <a:ext cx="5170932" cy="1783080"/>
          </a:xfrm>
        </p:spPr>
        <p:txBody>
          <a:bodyPr vert="horz" lIns="91440" tIns="45720" rIns="91440" bIns="45720" rtlCol="0" anchor="b">
            <a:normAutofit/>
          </a:bodyPr>
          <a:lstStyle/>
          <a:p>
            <a:pPr algn="l" eaLnBrk="1" hangingPunct="1">
              <a:lnSpc>
                <a:spcPct val="90000"/>
              </a:lnSpc>
              <a:defRPr/>
            </a:pPr>
            <a:r>
              <a:rPr lang="en-US" sz="2700" kern="1200">
                <a:solidFill>
                  <a:schemeClr val="tx1"/>
                </a:solidFill>
                <a:effectLst>
                  <a:outerShdw blurRad="38100" dist="38100" dir="2700000" algn="tl">
                    <a:srgbClr val="C0C0C0"/>
                  </a:outerShdw>
                </a:effectLst>
                <a:latin typeface="+mj-lt"/>
                <a:ea typeface="+mj-ea"/>
                <a:cs typeface="+mj-cs"/>
              </a:rPr>
              <a:t>PRINCIPALES OBLIGACIONES DEL EMPLEADOR EN MATERIA DE SEGURIDAD E HIGIENE LABORAL </a:t>
            </a:r>
          </a:p>
        </p:txBody>
      </p:sp>
      <p:sp>
        <p:nvSpPr>
          <p:cNvPr id="14350" name="sketch line">
            <a:extLst>
              <a:ext uri="{FF2B5EF4-FFF2-40B4-BE49-F238E27FC236}">
                <a16:creationId xmlns:a16="http://schemas.microsoft.com/office/drawing/2014/main" id="{4C2A3DC3-F495-4B99-9FF3-3FB30D632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214" y="2395728"/>
            <a:ext cx="3182691" cy="18288"/>
          </a:xfrm>
          <a:custGeom>
            <a:avLst/>
            <a:gdLst>
              <a:gd name="connsiteX0" fmla="*/ 0 w 3182691"/>
              <a:gd name="connsiteY0" fmla="*/ 0 h 18288"/>
              <a:gd name="connsiteX1" fmla="*/ 636538 w 3182691"/>
              <a:gd name="connsiteY1" fmla="*/ 0 h 18288"/>
              <a:gd name="connsiteX2" fmla="*/ 1273076 w 3182691"/>
              <a:gd name="connsiteY2" fmla="*/ 0 h 18288"/>
              <a:gd name="connsiteX3" fmla="*/ 1909615 w 3182691"/>
              <a:gd name="connsiteY3" fmla="*/ 0 h 18288"/>
              <a:gd name="connsiteX4" fmla="*/ 2482499 w 3182691"/>
              <a:gd name="connsiteY4" fmla="*/ 0 h 18288"/>
              <a:gd name="connsiteX5" fmla="*/ 3182691 w 3182691"/>
              <a:gd name="connsiteY5" fmla="*/ 0 h 18288"/>
              <a:gd name="connsiteX6" fmla="*/ 3182691 w 3182691"/>
              <a:gd name="connsiteY6" fmla="*/ 18288 h 18288"/>
              <a:gd name="connsiteX7" fmla="*/ 2609807 w 3182691"/>
              <a:gd name="connsiteY7" fmla="*/ 18288 h 18288"/>
              <a:gd name="connsiteX8" fmla="*/ 2068749 w 3182691"/>
              <a:gd name="connsiteY8" fmla="*/ 18288 h 18288"/>
              <a:gd name="connsiteX9" fmla="*/ 1432211 w 3182691"/>
              <a:gd name="connsiteY9" fmla="*/ 18288 h 18288"/>
              <a:gd name="connsiteX10" fmla="*/ 859327 w 3182691"/>
              <a:gd name="connsiteY10" fmla="*/ 18288 h 18288"/>
              <a:gd name="connsiteX11" fmla="*/ 0 w 3182691"/>
              <a:gd name="connsiteY11" fmla="*/ 18288 h 18288"/>
              <a:gd name="connsiteX12" fmla="*/ 0 w 3182691"/>
              <a:gd name="connsiteY12" fmla="*/ 0 h 18288"/>
              <a:gd name="connsiteX0" fmla="*/ 0 w 3182691"/>
              <a:gd name="connsiteY0" fmla="*/ 0 h 18288"/>
              <a:gd name="connsiteX1" fmla="*/ 572884 w 3182691"/>
              <a:gd name="connsiteY1" fmla="*/ 0 h 18288"/>
              <a:gd name="connsiteX2" fmla="*/ 1113942 w 3182691"/>
              <a:gd name="connsiteY2" fmla="*/ 0 h 18288"/>
              <a:gd name="connsiteX3" fmla="*/ 1686826 w 3182691"/>
              <a:gd name="connsiteY3" fmla="*/ 0 h 18288"/>
              <a:gd name="connsiteX4" fmla="*/ 2323364 w 3182691"/>
              <a:gd name="connsiteY4" fmla="*/ 0 h 18288"/>
              <a:gd name="connsiteX5" fmla="*/ 3182691 w 3182691"/>
              <a:gd name="connsiteY5" fmla="*/ 0 h 18288"/>
              <a:gd name="connsiteX6" fmla="*/ 3182691 w 3182691"/>
              <a:gd name="connsiteY6" fmla="*/ 18288 h 18288"/>
              <a:gd name="connsiteX7" fmla="*/ 2546153 w 3182691"/>
              <a:gd name="connsiteY7" fmla="*/ 18288 h 18288"/>
              <a:gd name="connsiteX8" fmla="*/ 1845961 w 3182691"/>
              <a:gd name="connsiteY8" fmla="*/ 18288 h 18288"/>
              <a:gd name="connsiteX9" fmla="*/ 1304903 w 3182691"/>
              <a:gd name="connsiteY9" fmla="*/ 18288 h 18288"/>
              <a:gd name="connsiteX10" fmla="*/ 604711 w 3182691"/>
              <a:gd name="connsiteY10" fmla="*/ 18288 h 18288"/>
              <a:gd name="connsiteX11" fmla="*/ 0 w 3182691"/>
              <a:gd name="connsiteY11" fmla="*/ 18288 h 18288"/>
              <a:gd name="connsiteX12" fmla="*/ 0 w 3182691"/>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182691" h="18288" fill="none" extrusionOk="0">
                <a:moveTo>
                  <a:pt x="0" y="0"/>
                </a:moveTo>
                <a:cubicBezTo>
                  <a:pt x="225870" y="33585"/>
                  <a:pt x="418138" y="17639"/>
                  <a:pt x="636538" y="0"/>
                </a:cubicBezTo>
                <a:cubicBezTo>
                  <a:pt x="866402" y="-9774"/>
                  <a:pt x="1016900" y="-17532"/>
                  <a:pt x="1273076" y="0"/>
                </a:cubicBezTo>
                <a:cubicBezTo>
                  <a:pt x="1519343" y="-34410"/>
                  <a:pt x="1705438" y="-53754"/>
                  <a:pt x="1909615" y="0"/>
                </a:cubicBezTo>
                <a:cubicBezTo>
                  <a:pt x="2120433" y="2855"/>
                  <a:pt x="2209200" y="-17463"/>
                  <a:pt x="2482499" y="0"/>
                </a:cubicBezTo>
                <a:cubicBezTo>
                  <a:pt x="2733571" y="54170"/>
                  <a:pt x="2997997" y="-48885"/>
                  <a:pt x="3182691" y="0"/>
                </a:cubicBezTo>
                <a:cubicBezTo>
                  <a:pt x="3182657" y="4844"/>
                  <a:pt x="3182281" y="11009"/>
                  <a:pt x="3182691" y="18288"/>
                </a:cubicBezTo>
                <a:cubicBezTo>
                  <a:pt x="2941063" y="3169"/>
                  <a:pt x="2872422" y="16194"/>
                  <a:pt x="2609807" y="18288"/>
                </a:cubicBezTo>
                <a:cubicBezTo>
                  <a:pt x="2341801" y="10032"/>
                  <a:pt x="2328606" y="28832"/>
                  <a:pt x="2068749" y="18288"/>
                </a:cubicBezTo>
                <a:cubicBezTo>
                  <a:pt x="1813820" y="1121"/>
                  <a:pt x="1714804" y="37605"/>
                  <a:pt x="1432211" y="18288"/>
                </a:cubicBezTo>
                <a:cubicBezTo>
                  <a:pt x="1164810" y="-27006"/>
                  <a:pt x="993140" y="27575"/>
                  <a:pt x="859327" y="18288"/>
                </a:cubicBezTo>
                <a:cubicBezTo>
                  <a:pt x="750703" y="-24974"/>
                  <a:pt x="236193" y="38731"/>
                  <a:pt x="0" y="18288"/>
                </a:cubicBezTo>
                <a:cubicBezTo>
                  <a:pt x="-649" y="11698"/>
                  <a:pt x="663" y="5413"/>
                  <a:pt x="0" y="0"/>
                </a:cubicBezTo>
                <a:close/>
              </a:path>
              <a:path w="3182691" h="18288" stroke="0" extrusionOk="0">
                <a:moveTo>
                  <a:pt x="0" y="0"/>
                </a:moveTo>
                <a:cubicBezTo>
                  <a:pt x="243084" y="-23531"/>
                  <a:pt x="399010" y="-30989"/>
                  <a:pt x="572884" y="0"/>
                </a:cubicBezTo>
                <a:cubicBezTo>
                  <a:pt x="745196" y="46048"/>
                  <a:pt x="956262" y="22379"/>
                  <a:pt x="1113942" y="0"/>
                </a:cubicBezTo>
                <a:cubicBezTo>
                  <a:pt x="1345494" y="6575"/>
                  <a:pt x="1537971" y="57434"/>
                  <a:pt x="1686826" y="0"/>
                </a:cubicBezTo>
                <a:cubicBezTo>
                  <a:pt x="1847487" y="-5870"/>
                  <a:pt x="2194651" y="-1232"/>
                  <a:pt x="2323364" y="0"/>
                </a:cubicBezTo>
                <a:cubicBezTo>
                  <a:pt x="2488731" y="36406"/>
                  <a:pt x="2902092" y="-40336"/>
                  <a:pt x="3182691" y="0"/>
                </a:cubicBezTo>
                <a:cubicBezTo>
                  <a:pt x="3182166" y="5049"/>
                  <a:pt x="3182884" y="12044"/>
                  <a:pt x="3182691" y="18288"/>
                </a:cubicBezTo>
                <a:cubicBezTo>
                  <a:pt x="3012562" y="-37820"/>
                  <a:pt x="2765408" y="35618"/>
                  <a:pt x="2546153" y="18288"/>
                </a:cubicBezTo>
                <a:cubicBezTo>
                  <a:pt x="2331952" y="13878"/>
                  <a:pt x="2142129" y="19805"/>
                  <a:pt x="1845961" y="18288"/>
                </a:cubicBezTo>
                <a:cubicBezTo>
                  <a:pt x="1537526" y="31994"/>
                  <a:pt x="1468653" y="-6175"/>
                  <a:pt x="1304903" y="18288"/>
                </a:cubicBezTo>
                <a:cubicBezTo>
                  <a:pt x="1191987" y="26138"/>
                  <a:pt x="927061" y="14626"/>
                  <a:pt x="604711" y="18288"/>
                </a:cubicBezTo>
                <a:cubicBezTo>
                  <a:pt x="273947" y="45577"/>
                  <a:pt x="111622" y="-24554"/>
                  <a:pt x="0" y="18288"/>
                </a:cubicBezTo>
                <a:cubicBezTo>
                  <a:pt x="-39" y="12511"/>
                  <a:pt x="-381" y="8039"/>
                  <a:pt x="0" y="0"/>
                </a:cubicBezTo>
                <a:close/>
              </a:path>
              <a:path w="3182691" h="18288" fill="none" stroke="0" extrusionOk="0">
                <a:moveTo>
                  <a:pt x="0" y="0"/>
                </a:moveTo>
                <a:cubicBezTo>
                  <a:pt x="245832" y="29445"/>
                  <a:pt x="388924" y="-28919"/>
                  <a:pt x="636538" y="0"/>
                </a:cubicBezTo>
                <a:cubicBezTo>
                  <a:pt x="838014" y="3247"/>
                  <a:pt x="1005059" y="8075"/>
                  <a:pt x="1273076" y="0"/>
                </a:cubicBezTo>
                <a:cubicBezTo>
                  <a:pt x="1555121" y="-15110"/>
                  <a:pt x="1674116" y="-4878"/>
                  <a:pt x="1909615" y="0"/>
                </a:cubicBezTo>
                <a:cubicBezTo>
                  <a:pt x="2127874" y="21642"/>
                  <a:pt x="2229467" y="-10228"/>
                  <a:pt x="2482499" y="0"/>
                </a:cubicBezTo>
                <a:cubicBezTo>
                  <a:pt x="2772379" y="28915"/>
                  <a:pt x="3003217" y="-43687"/>
                  <a:pt x="3182691" y="0"/>
                </a:cubicBezTo>
                <a:cubicBezTo>
                  <a:pt x="3183005" y="4158"/>
                  <a:pt x="3181712" y="12539"/>
                  <a:pt x="3182691" y="18288"/>
                </a:cubicBezTo>
                <a:cubicBezTo>
                  <a:pt x="2948637" y="17089"/>
                  <a:pt x="2873728" y="22327"/>
                  <a:pt x="2609807" y="18288"/>
                </a:cubicBezTo>
                <a:cubicBezTo>
                  <a:pt x="2342839" y="11870"/>
                  <a:pt x="2331621" y="30535"/>
                  <a:pt x="2068749" y="18288"/>
                </a:cubicBezTo>
                <a:cubicBezTo>
                  <a:pt x="1813814" y="-7352"/>
                  <a:pt x="1700576" y="36739"/>
                  <a:pt x="1432211" y="18288"/>
                </a:cubicBezTo>
                <a:cubicBezTo>
                  <a:pt x="1148444" y="-27053"/>
                  <a:pt x="987622" y="2403"/>
                  <a:pt x="859327" y="18288"/>
                </a:cubicBezTo>
                <a:cubicBezTo>
                  <a:pt x="743387" y="37422"/>
                  <a:pt x="194182" y="18789"/>
                  <a:pt x="0" y="18288"/>
                </a:cubicBezTo>
                <a:cubicBezTo>
                  <a:pt x="20" y="11469"/>
                  <a:pt x="-29" y="515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custGeom>
                    <a:avLst/>
                    <a:gdLst>
                      <a:gd name="connsiteX0" fmla="*/ 0 w 3182691"/>
                      <a:gd name="connsiteY0" fmla="*/ 0 h 18288"/>
                      <a:gd name="connsiteX1" fmla="*/ 636538 w 3182691"/>
                      <a:gd name="connsiteY1" fmla="*/ 0 h 18288"/>
                      <a:gd name="connsiteX2" fmla="*/ 1273076 w 3182691"/>
                      <a:gd name="connsiteY2" fmla="*/ 0 h 18288"/>
                      <a:gd name="connsiteX3" fmla="*/ 1909615 w 3182691"/>
                      <a:gd name="connsiteY3" fmla="*/ 0 h 18288"/>
                      <a:gd name="connsiteX4" fmla="*/ 2482499 w 3182691"/>
                      <a:gd name="connsiteY4" fmla="*/ 0 h 18288"/>
                      <a:gd name="connsiteX5" fmla="*/ 3182691 w 3182691"/>
                      <a:gd name="connsiteY5" fmla="*/ 0 h 18288"/>
                      <a:gd name="connsiteX6" fmla="*/ 3182691 w 3182691"/>
                      <a:gd name="connsiteY6" fmla="*/ 18288 h 18288"/>
                      <a:gd name="connsiteX7" fmla="*/ 2609807 w 3182691"/>
                      <a:gd name="connsiteY7" fmla="*/ 18288 h 18288"/>
                      <a:gd name="connsiteX8" fmla="*/ 2068749 w 3182691"/>
                      <a:gd name="connsiteY8" fmla="*/ 18288 h 18288"/>
                      <a:gd name="connsiteX9" fmla="*/ 1432211 w 3182691"/>
                      <a:gd name="connsiteY9" fmla="*/ 18288 h 18288"/>
                      <a:gd name="connsiteX10" fmla="*/ 859327 w 3182691"/>
                      <a:gd name="connsiteY10" fmla="*/ 18288 h 18288"/>
                      <a:gd name="connsiteX11" fmla="*/ 0 w 3182691"/>
                      <a:gd name="connsiteY11" fmla="*/ 18288 h 18288"/>
                      <a:gd name="connsiteX12" fmla="*/ 0 w 3182691"/>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182691" h="18288" fill="none" extrusionOk="0">
                        <a:moveTo>
                          <a:pt x="0" y="0"/>
                        </a:moveTo>
                        <a:cubicBezTo>
                          <a:pt x="253588" y="25878"/>
                          <a:pt x="409323" y="-5359"/>
                          <a:pt x="636538" y="0"/>
                        </a:cubicBezTo>
                        <a:cubicBezTo>
                          <a:pt x="863753" y="5359"/>
                          <a:pt x="1013406" y="3458"/>
                          <a:pt x="1273076" y="0"/>
                        </a:cubicBezTo>
                        <a:cubicBezTo>
                          <a:pt x="1532746" y="-3458"/>
                          <a:pt x="1697408" y="-16840"/>
                          <a:pt x="1909615" y="0"/>
                        </a:cubicBezTo>
                        <a:cubicBezTo>
                          <a:pt x="2121822" y="16840"/>
                          <a:pt x="2213494" y="-18555"/>
                          <a:pt x="2482499" y="0"/>
                        </a:cubicBezTo>
                        <a:cubicBezTo>
                          <a:pt x="2751504" y="18555"/>
                          <a:pt x="3004132" y="-28750"/>
                          <a:pt x="3182691" y="0"/>
                        </a:cubicBezTo>
                        <a:cubicBezTo>
                          <a:pt x="3183133" y="4516"/>
                          <a:pt x="3181864" y="12266"/>
                          <a:pt x="3182691" y="18288"/>
                        </a:cubicBezTo>
                        <a:cubicBezTo>
                          <a:pt x="2947041" y="16687"/>
                          <a:pt x="2875741" y="22937"/>
                          <a:pt x="2609807" y="18288"/>
                        </a:cubicBezTo>
                        <a:cubicBezTo>
                          <a:pt x="2343873" y="13639"/>
                          <a:pt x="2331203" y="31729"/>
                          <a:pt x="2068749" y="18288"/>
                        </a:cubicBezTo>
                        <a:cubicBezTo>
                          <a:pt x="1806295" y="4847"/>
                          <a:pt x="1713773" y="47088"/>
                          <a:pt x="1432211" y="18288"/>
                        </a:cubicBezTo>
                        <a:cubicBezTo>
                          <a:pt x="1150649" y="-10512"/>
                          <a:pt x="982765" y="3747"/>
                          <a:pt x="859327" y="18288"/>
                        </a:cubicBezTo>
                        <a:cubicBezTo>
                          <a:pt x="735889" y="32829"/>
                          <a:pt x="254183" y="35231"/>
                          <a:pt x="0" y="18288"/>
                        </a:cubicBezTo>
                        <a:cubicBezTo>
                          <a:pt x="-306" y="11477"/>
                          <a:pt x="485" y="4355"/>
                          <a:pt x="0" y="0"/>
                        </a:cubicBezTo>
                        <a:close/>
                      </a:path>
                      <a:path w="3182691" h="18288" stroke="0" extrusionOk="0">
                        <a:moveTo>
                          <a:pt x="0" y="0"/>
                        </a:moveTo>
                        <a:cubicBezTo>
                          <a:pt x="247695" y="-19360"/>
                          <a:pt x="392581" y="-28596"/>
                          <a:pt x="572884" y="0"/>
                        </a:cubicBezTo>
                        <a:cubicBezTo>
                          <a:pt x="753187" y="28596"/>
                          <a:pt x="922042" y="4121"/>
                          <a:pt x="1113942" y="0"/>
                        </a:cubicBezTo>
                        <a:cubicBezTo>
                          <a:pt x="1305842" y="-4121"/>
                          <a:pt x="1501806" y="28092"/>
                          <a:pt x="1686826" y="0"/>
                        </a:cubicBezTo>
                        <a:cubicBezTo>
                          <a:pt x="1871846" y="-28092"/>
                          <a:pt x="2170181" y="-20672"/>
                          <a:pt x="2323364" y="0"/>
                        </a:cubicBezTo>
                        <a:cubicBezTo>
                          <a:pt x="2476547" y="20672"/>
                          <a:pt x="2919163" y="6097"/>
                          <a:pt x="3182691" y="0"/>
                        </a:cubicBezTo>
                        <a:cubicBezTo>
                          <a:pt x="3183268" y="4624"/>
                          <a:pt x="3183510" y="11191"/>
                          <a:pt x="3182691" y="18288"/>
                        </a:cubicBezTo>
                        <a:cubicBezTo>
                          <a:pt x="3026064" y="-10849"/>
                          <a:pt x="2775005" y="23067"/>
                          <a:pt x="2546153" y="18288"/>
                        </a:cubicBezTo>
                        <a:cubicBezTo>
                          <a:pt x="2317301" y="13509"/>
                          <a:pt x="2164351" y="-9884"/>
                          <a:pt x="1845961" y="18288"/>
                        </a:cubicBezTo>
                        <a:cubicBezTo>
                          <a:pt x="1527571" y="46460"/>
                          <a:pt x="1455006" y="5824"/>
                          <a:pt x="1304903" y="18288"/>
                        </a:cubicBezTo>
                        <a:cubicBezTo>
                          <a:pt x="1154800" y="30752"/>
                          <a:pt x="942107" y="-12056"/>
                          <a:pt x="604711" y="18288"/>
                        </a:cubicBezTo>
                        <a:cubicBezTo>
                          <a:pt x="267315" y="48632"/>
                          <a:pt x="141927" y="-8395"/>
                          <a:pt x="0" y="18288"/>
                        </a:cubicBezTo>
                        <a:cubicBezTo>
                          <a:pt x="-171" y="12755"/>
                          <a:pt x="-690" y="7930"/>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1 Título">
            <a:extLst>
              <a:ext uri="{FF2B5EF4-FFF2-40B4-BE49-F238E27FC236}">
                <a16:creationId xmlns:a16="http://schemas.microsoft.com/office/drawing/2014/main" id="{A124EAB6-0F20-47FB-89BF-B95EFD4827D0}"/>
              </a:ext>
            </a:extLst>
          </p:cNvPr>
          <p:cNvSpPr txBox="1">
            <a:spLocks noGrp="1"/>
          </p:cNvSpPr>
          <p:nvPr>
            <p:ph type="subTitle" idx="4294967295"/>
          </p:nvPr>
        </p:nvSpPr>
        <p:spPr bwMode="auto">
          <a:xfrm>
            <a:off x="480060" y="2706624"/>
            <a:ext cx="5170932" cy="3483864"/>
          </a:xfrm>
          <a:prstGeom prst="rect">
            <a:avLst/>
          </a:prstGeom>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lIns="91440" tIns="45720" rIns="91440" bIns="45720" rtlCol="0">
            <a:noAutofit/>
          </a:bodyPr>
          <a:lstStyle>
            <a:lvl1pPr>
              <a:defRPr sz="3200">
                <a:solidFill>
                  <a:schemeClr val="tx1"/>
                </a:solidFill>
                <a:latin typeface="Arial" panose="020B0604020202020204" pitchFamily="34" charset="0"/>
                <a:cs typeface="Arial" panose="020B0604020202020204" pitchFamily="34" charset="0"/>
              </a:defRPr>
            </a:lvl1pPr>
            <a:lvl2pPr>
              <a:defRPr sz="2800">
                <a:solidFill>
                  <a:schemeClr val="tx1"/>
                </a:solidFill>
                <a:latin typeface="Arial" panose="020B0604020202020204" pitchFamily="34" charset="0"/>
                <a:cs typeface="Arial" panose="020B0604020202020204" pitchFamily="34" charset="0"/>
              </a:defRPr>
            </a:lvl2pPr>
            <a:lvl3pPr>
              <a:defRPr sz="2400">
                <a:solidFill>
                  <a:schemeClr val="tx1"/>
                </a:solidFill>
                <a:latin typeface="Arial" panose="020B0604020202020204" pitchFamily="34" charset="0"/>
                <a:cs typeface="Arial" panose="020B0604020202020204" pitchFamily="34" charset="0"/>
              </a:defRPr>
            </a:lvl3pPr>
            <a:lvl4pPr>
              <a:defRPr sz="2000">
                <a:solidFill>
                  <a:schemeClr val="tx1"/>
                </a:solidFill>
                <a:latin typeface="Arial" panose="020B0604020202020204" pitchFamily="34" charset="0"/>
                <a:cs typeface="Arial" panose="020B0604020202020204" pitchFamily="34" charset="0"/>
              </a:defRPr>
            </a:lvl4pPr>
            <a:lvl5pPr>
              <a:defRPr sz="2000">
                <a:solidFill>
                  <a:schemeClr val="tx1"/>
                </a:solidFill>
                <a:latin typeface="Arial" panose="020B0604020202020204" pitchFamily="34" charset="0"/>
                <a:cs typeface="Arial" panose="020B0604020202020204" pitchFamily="34" charset="0"/>
              </a:defRPr>
            </a:lvl5pPr>
            <a:lvl6pPr>
              <a:defRPr sz="2000">
                <a:solidFill>
                  <a:schemeClr val="tx1"/>
                </a:solidFill>
                <a:latin typeface="Arial" panose="020B0604020202020204" pitchFamily="34" charset="0"/>
                <a:cs typeface="Arial" panose="020B0604020202020204" pitchFamily="34" charset="0"/>
              </a:defRPr>
            </a:lvl6pPr>
            <a:lvl7pPr>
              <a:defRPr sz="2000">
                <a:solidFill>
                  <a:schemeClr val="tx1"/>
                </a:solidFill>
                <a:latin typeface="Arial" panose="020B0604020202020204" pitchFamily="34" charset="0"/>
                <a:cs typeface="Arial" panose="020B0604020202020204" pitchFamily="34" charset="0"/>
              </a:defRPr>
            </a:lvl7pPr>
            <a:lvl8pPr>
              <a:defRPr sz="2000">
                <a:solidFill>
                  <a:schemeClr val="tx1"/>
                </a:solidFill>
                <a:latin typeface="Arial" panose="020B0604020202020204" pitchFamily="34" charset="0"/>
                <a:cs typeface="Arial" panose="020B0604020202020204" pitchFamily="34" charset="0"/>
              </a:defRPr>
            </a:lvl8pPr>
            <a:lvl9pPr>
              <a:defRPr sz="2000">
                <a:solidFill>
                  <a:schemeClr val="tx1"/>
                </a:solidFill>
                <a:latin typeface="Arial" panose="020B0604020202020204" pitchFamily="34" charset="0"/>
                <a:cs typeface="Arial" panose="020B0604020202020204" pitchFamily="34" charset="0"/>
              </a:defRPr>
            </a:lvl9pPr>
          </a:lstStyle>
          <a:p>
            <a:pPr marL="114300" indent="-228600" eaLnBrk="1" hangingPunct="1">
              <a:lnSpc>
                <a:spcPct val="90000"/>
              </a:lnSpc>
            </a:pPr>
            <a:r>
              <a:rPr lang="es-CL" sz="1400" b="1" dirty="0"/>
              <a:t>Contadora General</a:t>
            </a:r>
          </a:p>
          <a:p>
            <a:pPr marL="400050" indent="-228600" eaLnBrk="1" hangingPunct="1">
              <a:lnSpc>
                <a:spcPct val="90000"/>
              </a:lnSpc>
            </a:pPr>
            <a:r>
              <a:rPr lang="es-CL" sz="1400" b="1" dirty="0"/>
              <a:t>Diplomada en Dirección Estratégica de Recursos Humanos (U. del Mar) y Derecho Laboral y Dialogo Social (PUCV).</a:t>
            </a:r>
          </a:p>
          <a:p>
            <a:pPr marL="400050" indent="-228600" eaLnBrk="1" hangingPunct="1">
              <a:lnSpc>
                <a:spcPct val="90000"/>
              </a:lnSpc>
            </a:pPr>
            <a:r>
              <a:rPr lang="es-CL" sz="1400" b="1" dirty="0"/>
              <a:t>Académica del Diplomado en Derecho Laboral, ASIVA – Universidad de Valparaíso</a:t>
            </a:r>
          </a:p>
          <a:p>
            <a:pPr marL="400050" indent="-228600" eaLnBrk="1" hangingPunct="1">
              <a:lnSpc>
                <a:spcPct val="90000"/>
              </a:lnSpc>
            </a:pPr>
            <a:r>
              <a:rPr lang="es-CL" sz="1400" b="1" dirty="0"/>
              <a:t>Docente en  la Academia Politécnica Naval, </a:t>
            </a:r>
          </a:p>
          <a:p>
            <a:pPr marL="400050" indent="-228600" eaLnBrk="1" hangingPunct="1">
              <a:lnSpc>
                <a:spcPct val="90000"/>
              </a:lnSpc>
            </a:pPr>
            <a:r>
              <a:rPr lang="es-CL" sz="1400" b="1" dirty="0"/>
              <a:t>Relatora Laboral del Colegio de Contadores (V), y otras O.TE.C. desde el año 2006, en cursos sobre materias laborales y de seguridad social. </a:t>
            </a:r>
          </a:p>
          <a:p>
            <a:pPr marL="400050" indent="-228600" eaLnBrk="1" hangingPunct="1">
              <a:lnSpc>
                <a:spcPct val="90000"/>
              </a:lnSpc>
            </a:pPr>
            <a:r>
              <a:rPr lang="es-CL" sz="1400" b="1" dirty="0"/>
              <a:t>Asesora Laboral en Empresas Privadas y procesos de Negociación Colectiva</a:t>
            </a:r>
          </a:p>
          <a:p>
            <a:pPr marL="400050" indent="-228600" eaLnBrk="1" hangingPunct="1">
              <a:lnSpc>
                <a:spcPct val="90000"/>
              </a:lnSpc>
            </a:pPr>
            <a:r>
              <a:rPr lang="es-CL" sz="1400" b="1" dirty="0"/>
              <a:t>Jefa de RRHH del Depto. Bienestar Armada de </a:t>
            </a:r>
            <a:r>
              <a:rPr lang="es-CL" sz="1400" b="1" dirty="0" err="1"/>
              <a:t>Chle</a:t>
            </a:r>
            <a:r>
              <a:rPr lang="es-CL" sz="1400" b="1" dirty="0"/>
              <a:t> – Valparaíso (2008-2022)</a:t>
            </a:r>
          </a:p>
          <a:p>
            <a:pPr marL="114300" indent="-228600" eaLnBrk="1" hangingPunct="1">
              <a:lnSpc>
                <a:spcPct val="90000"/>
              </a:lnSpc>
            </a:pPr>
            <a:endParaRPr lang="es-CL" sz="1400" b="1" dirty="0"/>
          </a:p>
        </p:txBody>
      </p:sp>
      <p:pic>
        <p:nvPicPr>
          <p:cNvPr id="5" name="Google Shape;83;p18" descr="Cara de una persona con lentes&#10;&#10;Descripción generada automáticamente con confianza media">
            <a:extLst>
              <a:ext uri="{FF2B5EF4-FFF2-40B4-BE49-F238E27FC236}">
                <a16:creationId xmlns:a16="http://schemas.microsoft.com/office/drawing/2014/main" id="{1633077E-0661-BB20-AB19-C9CC38CF135D}"/>
              </a:ext>
            </a:extLst>
          </p:cNvPr>
          <p:cNvPicPr preferRelativeResize="0"/>
          <p:nvPr/>
        </p:nvPicPr>
        <p:blipFill rotWithShape="1">
          <a:blip r:embed="rId3"/>
          <a:srcRect l="16911" r="10660"/>
          <a:stretch/>
        </p:blipFill>
        <p:spPr>
          <a:xfrm>
            <a:off x="6117340" y="-7"/>
            <a:ext cx="3026660" cy="4178808"/>
          </a:xfrm>
          <a:custGeom>
            <a:avLst/>
            <a:gdLst/>
            <a:ahLst/>
            <a:cxnLst/>
            <a:rect l="l" t="t" r="r" b="b"/>
            <a:pathLst>
              <a:path w="4035547" h="4178808">
                <a:moveTo>
                  <a:pt x="14988" y="0"/>
                </a:moveTo>
                <a:lnTo>
                  <a:pt x="4035547" y="0"/>
                </a:lnTo>
                <a:lnTo>
                  <a:pt x="4035547" y="4161794"/>
                </a:lnTo>
                <a:lnTo>
                  <a:pt x="3918602" y="4164199"/>
                </a:lnTo>
                <a:cubicBezTo>
                  <a:pt x="3673497" y="4178956"/>
                  <a:pt x="3428120" y="4172295"/>
                  <a:pt x="3183014" y="4175560"/>
                </a:cubicBezTo>
                <a:cubicBezTo>
                  <a:pt x="2855121" y="4180001"/>
                  <a:pt x="2527499" y="4168639"/>
                  <a:pt x="2199742" y="4167595"/>
                </a:cubicBezTo>
                <a:cubicBezTo>
                  <a:pt x="2132562" y="4167334"/>
                  <a:pt x="2065110" y="4170729"/>
                  <a:pt x="1998202" y="4175952"/>
                </a:cubicBezTo>
                <a:cubicBezTo>
                  <a:pt x="1905507" y="4183005"/>
                  <a:pt x="1814033" y="4174124"/>
                  <a:pt x="1722153" y="4165766"/>
                </a:cubicBezTo>
                <a:cubicBezTo>
                  <a:pt x="1611407" y="4155711"/>
                  <a:pt x="1500933" y="4164591"/>
                  <a:pt x="1390867" y="4176214"/>
                </a:cubicBezTo>
                <a:lnTo>
                  <a:pt x="1348076" y="4178808"/>
                </a:lnTo>
                <a:lnTo>
                  <a:pt x="597587" y="4178808"/>
                </a:lnTo>
                <a:lnTo>
                  <a:pt x="507890" y="4175773"/>
                </a:lnTo>
                <a:cubicBezTo>
                  <a:pt x="403218" y="4174810"/>
                  <a:pt x="298546" y="4175691"/>
                  <a:pt x="193840" y="4176214"/>
                </a:cubicBezTo>
                <a:lnTo>
                  <a:pt x="2757" y="4175742"/>
                </a:lnTo>
                <a:lnTo>
                  <a:pt x="2810" y="4034870"/>
                </a:lnTo>
                <a:cubicBezTo>
                  <a:pt x="5629" y="3979851"/>
                  <a:pt x="10539" y="3924896"/>
                  <a:pt x="15416" y="3870068"/>
                </a:cubicBezTo>
                <a:cubicBezTo>
                  <a:pt x="23018" y="3799731"/>
                  <a:pt x="25045" y="3728899"/>
                  <a:pt x="21498" y="3658244"/>
                </a:cubicBezTo>
                <a:cubicBezTo>
                  <a:pt x="17063" y="3602147"/>
                  <a:pt x="10095" y="3546050"/>
                  <a:pt x="8828" y="3489953"/>
                </a:cubicBezTo>
                <a:cubicBezTo>
                  <a:pt x="6548" y="3389688"/>
                  <a:pt x="7434" y="3289424"/>
                  <a:pt x="13262" y="3189160"/>
                </a:cubicBezTo>
                <a:cubicBezTo>
                  <a:pt x="16176" y="3138901"/>
                  <a:pt x="20864" y="3089150"/>
                  <a:pt x="22891" y="3038510"/>
                </a:cubicBezTo>
                <a:cubicBezTo>
                  <a:pt x="24918" y="2987870"/>
                  <a:pt x="28973" y="2936723"/>
                  <a:pt x="17444" y="2887098"/>
                </a:cubicBezTo>
                <a:cubicBezTo>
                  <a:pt x="-2068" y="2802699"/>
                  <a:pt x="12249" y="2718680"/>
                  <a:pt x="16430" y="2634534"/>
                </a:cubicBezTo>
                <a:cubicBezTo>
                  <a:pt x="18964" y="2582244"/>
                  <a:pt x="34168" y="2528685"/>
                  <a:pt x="20738" y="2477919"/>
                </a:cubicBezTo>
                <a:cubicBezTo>
                  <a:pt x="-421" y="2398342"/>
                  <a:pt x="13389" y="2320415"/>
                  <a:pt x="20738" y="2242107"/>
                </a:cubicBezTo>
                <a:cubicBezTo>
                  <a:pt x="29213" y="2168001"/>
                  <a:pt x="27718" y="2093082"/>
                  <a:pt x="16303" y="2019369"/>
                </a:cubicBezTo>
                <a:cubicBezTo>
                  <a:pt x="1986" y="1946239"/>
                  <a:pt x="1986" y="1871028"/>
                  <a:pt x="16303" y="1797899"/>
                </a:cubicBezTo>
                <a:cubicBezTo>
                  <a:pt x="28162" y="1737537"/>
                  <a:pt x="29530" y="1675589"/>
                  <a:pt x="20357" y="1614758"/>
                </a:cubicBezTo>
                <a:cubicBezTo>
                  <a:pt x="14149" y="1571226"/>
                  <a:pt x="3000" y="1527947"/>
                  <a:pt x="1480" y="1484415"/>
                </a:cubicBezTo>
                <a:cubicBezTo>
                  <a:pt x="-1662" y="1393377"/>
                  <a:pt x="200" y="1302238"/>
                  <a:pt x="7055" y="1211417"/>
                </a:cubicBezTo>
                <a:cubicBezTo>
                  <a:pt x="15036" y="1107980"/>
                  <a:pt x="30366" y="1004923"/>
                  <a:pt x="19724" y="900725"/>
                </a:cubicBezTo>
                <a:cubicBezTo>
                  <a:pt x="16050" y="864934"/>
                  <a:pt x="8575" y="829270"/>
                  <a:pt x="7815" y="793353"/>
                </a:cubicBezTo>
                <a:cubicBezTo>
                  <a:pt x="6168" y="726087"/>
                  <a:pt x="5407" y="659710"/>
                  <a:pt x="9208" y="590286"/>
                </a:cubicBezTo>
                <a:cubicBezTo>
                  <a:pt x="13009" y="520863"/>
                  <a:pt x="27452" y="450424"/>
                  <a:pt x="17697" y="382270"/>
                </a:cubicBezTo>
                <a:cubicBezTo>
                  <a:pt x="7941" y="314115"/>
                  <a:pt x="14276" y="247103"/>
                  <a:pt x="20611" y="180218"/>
                </a:cubicBezTo>
                <a:cubicBezTo>
                  <a:pt x="23652" y="148426"/>
                  <a:pt x="25711" y="116982"/>
                  <a:pt x="25156" y="85665"/>
                </a:cubicBezTo>
                <a:close/>
              </a:path>
            </a:pathLst>
          </a:custGeom>
          <a:noFill/>
        </p:spPr>
      </p:pic>
      <p:pic>
        <p:nvPicPr>
          <p:cNvPr id="6" name="Imagen 5" descr="Logotipo&#10;&#10;Descripción generada automáticamente con confianza media">
            <a:extLst>
              <a:ext uri="{FF2B5EF4-FFF2-40B4-BE49-F238E27FC236}">
                <a16:creationId xmlns:a16="http://schemas.microsoft.com/office/drawing/2014/main" id="{489B665E-0FD4-39D5-C8B9-E6D6B048F54A}"/>
              </a:ext>
            </a:extLst>
          </p:cNvPr>
          <p:cNvPicPr>
            <a:picLocks noChangeAspect="1"/>
          </p:cNvPicPr>
          <p:nvPr/>
        </p:nvPicPr>
        <p:blipFill rotWithShape="1">
          <a:blip r:embed="rId4">
            <a:extLst>
              <a:ext uri="{28A0092B-C50C-407E-A947-70E740481C1C}">
                <a14:useLocalDpi xmlns:a14="http://schemas.microsoft.com/office/drawing/2010/main" val="0"/>
              </a:ext>
            </a:extLst>
          </a:blip>
          <a:srcRect l="9163" r="7648" b="5"/>
          <a:stretch/>
        </p:blipFill>
        <p:spPr>
          <a:xfrm>
            <a:off x="6143429" y="4221088"/>
            <a:ext cx="1763688" cy="1505197"/>
          </a:xfrm>
          <a:custGeom>
            <a:avLst/>
            <a:gdLst/>
            <a:ahLst/>
            <a:cxnLst/>
            <a:rect l="l" t="t" r="r" b="b"/>
            <a:pathLst>
              <a:path w="4047645" h="2495811">
                <a:moveTo>
                  <a:pt x="2441891" y="4"/>
                </a:moveTo>
                <a:cubicBezTo>
                  <a:pt x="2489381" y="-78"/>
                  <a:pt x="2536882" y="1163"/>
                  <a:pt x="2584383" y="4428"/>
                </a:cubicBezTo>
                <a:cubicBezTo>
                  <a:pt x="2744314" y="17813"/>
                  <a:pt x="2904989" y="21079"/>
                  <a:pt x="3065367" y="14222"/>
                </a:cubicBezTo>
                <a:cubicBezTo>
                  <a:pt x="3194244" y="5694"/>
                  <a:pt x="3323514" y="4206"/>
                  <a:pt x="3452568" y="9782"/>
                </a:cubicBezTo>
                <a:cubicBezTo>
                  <a:pt x="3572813" y="16442"/>
                  <a:pt x="3693059" y="23233"/>
                  <a:pt x="3813712" y="19315"/>
                </a:cubicBezTo>
                <a:cubicBezTo>
                  <a:pt x="3861755" y="17748"/>
                  <a:pt x="3909121" y="15789"/>
                  <a:pt x="3956758" y="13177"/>
                </a:cubicBezTo>
                <a:lnTo>
                  <a:pt x="4047645" y="9696"/>
                </a:lnTo>
                <a:lnTo>
                  <a:pt x="4047645" y="2495811"/>
                </a:lnTo>
                <a:lnTo>
                  <a:pt x="28177" y="2495811"/>
                </a:lnTo>
                <a:lnTo>
                  <a:pt x="28782" y="2485852"/>
                </a:lnTo>
                <a:cubicBezTo>
                  <a:pt x="31911" y="2365446"/>
                  <a:pt x="35027" y="2245002"/>
                  <a:pt x="38157" y="2124521"/>
                </a:cubicBezTo>
                <a:cubicBezTo>
                  <a:pt x="38284" y="2119444"/>
                  <a:pt x="39171" y="2114494"/>
                  <a:pt x="39171" y="2109417"/>
                </a:cubicBezTo>
                <a:cubicBezTo>
                  <a:pt x="48166" y="1995573"/>
                  <a:pt x="53107" y="1881729"/>
                  <a:pt x="18899" y="1770550"/>
                </a:cubicBezTo>
                <a:cubicBezTo>
                  <a:pt x="15871" y="1760104"/>
                  <a:pt x="14262" y="1749304"/>
                  <a:pt x="14084" y="1738440"/>
                </a:cubicBezTo>
                <a:cubicBezTo>
                  <a:pt x="12413" y="1641514"/>
                  <a:pt x="16644" y="1544587"/>
                  <a:pt x="26754" y="1448181"/>
                </a:cubicBezTo>
                <a:cubicBezTo>
                  <a:pt x="31949" y="1389038"/>
                  <a:pt x="26754" y="1329006"/>
                  <a:pt x="43478" y="1270498"/>
                </a:cubicBezTo>
                <a:cubicBezTo>
                  <a:pt x="50864" y="1241421"/>
                  <a:pt x="55109" y="1211634"/>
                  <a:pt x="56147" y="1181656"/>
                </a:cubicBezTo>
                <a:cubicBezTo>
                  <a:pt x="59948" y="1109060"/>
                  <a:pt x="38537" y="1040779"/>
                  <a:pt x="18139" y="972244"/>
                </a:cubicBezTo>
                <a:cubicBezTo>
                  <a:pt x="7370" y="935945"/>
                  <a:pt x="-5426" y="898886"/>
                  <a:pt x="2429" y="860811"/>
                </a:cubicBezTo>
                <a:cubicBezTo>
                  <a:pt x="16707" y="802251"/>
                  <a:pt x="24854" y="742359"/>
                  <a:pt x="26754" y="682112"/>
                </a:cubicBezTo>
                <a:cubicBezTo>
                  <a:pt x="26754" y="639468"/>
                  <a:pt x="16365" y="597712"/>
                  <a:pt x="20039" y="555195"/>
                </a:cubicBezTo>
                <a:cubicBezTo>
                  <a:pt x="28211" y="472712"/>
                  <a:pt x="30238" y="389734"/>
                  <a:pt x="26121" y="306946"/>
                </a:cubicBezTo>
                <a:cubicBezTo>
                  <a:pt x="26095" y="273846"/>
                  <a:pt x="29846" y="240848"/>
                  <a:pt x="37270" y="208585"/>
                </a:cubicBezTo>
                <a:cubicBezTo>
                  <a:pt x="46506" y="151651"/>
                  <a:pt x="48419" y="93777"/>
                  <a:pt x="42971" y="36360"/>
                </a:cubicBezTo>
                <a:lnTo>
                  <a:pt x="38853" y="8429"/>
                </a:lnTo>
                <a:lnTo>
                  <a:pt x="56649" y="7824"/>
                </a:lnTo>
                <a:cubicBezTo>
                  <a:pt x="210497" y="-156"/>
                  <a:pt x="364754" y="3162"/>
                  <a:pt x="518087" y="17748"/>
                </a:cubicBezTo>
                <a:cubicBezTo>
                  <a:pt x="626567" y="25440"/>
                  <a:pt x="735534" y="24213"/>
                  <a:pt x="843809" y="14092"/>
                </a:cubicBezTo>
                <a:cubicBezTo>
                  <a:pt x="1042499" y="-1711"/>
                  <a:pt x="1240782" y="10958"/>
                  <a:pt x="1439065" y="21666"/>
                </a:cubicBezTo>
                <a:cubicBezTo>
                  <a:pt x="1631105" y="32113"/>
                  <a:pt x="1823010" y="24408"/>
                  <a:pt x="2015050" y="17487"/>
                </a:cubicBezTo>
                <a:cubicBezTo>
                  <a:pt x="2157045" y="12394"/>
                  <a:pt x="2299420" y="249"/>
                  <a:pt x="2441891" y="4"/>
                </a:cubicBezTo>
                <a:close/>
              </a:path>
            </a:pathLst>
          </a:cu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5 Título"/>
          <p:cNvSpPr>
            <a:spLocks noGrp="1"/>
          </p:cNvSpPr>
          <p:nvPr>
            <p:ph type="title" idx="4294967295"/>
          </p:nvPr>
        </p:nvSpPr>
        <p:spPr>
          <a:xfrm>
            <a:off x="379594" y="230653"/>
            <a:ext cx="8135938" cy="898525"/>
          </a:xfrm>
          <a:noFill/>
          <a:ln>
            <a:solidFill>
              <a:schemeClr val="accent1"/>
            </a:solidFill>
          </a:ln>
        </p:spPr>
        <p:txBody>
          <a:bodyPr/>
          <a:lstStyle/>
          <a:p>
            <a:r>
              <a:rPr lang="es-CL" sz="3200" b="1" dirty="0">
                <a:solidFill>
                  <a:srgbClr val="004C64"/>
                </a:solidFill>
                <a:latin typeface="Arial" panose="020B0604020202020204" pitchFamily="34" charset="0"/>
                <a:cs typeface="Arial" panose="020B0604020202020204" pitchFamily="34" charset="0"/>
              </a:rPr>
              <a:t>Definición</a:t>
            </a:r>
          </a:p>
        </p:txBody>
      </p:sp>
      <p:sp>
        <p:nvSpPr>
          <p:cNvPr id="16" name="15 Rectángulo"/>
          <p:cNvSpPr/>
          <p:nvPr/>
        </p:nvSpPr>
        <p:spPr>
          <a:xfrm>
            <a:off x="379594" y="2275327"/>
            <a:ext cx="8267779" cy="2775119"/>
          </a:xfrm>
          <a:prstGeom prst="rect">
            <a:avLst/>
          </a:prstGeom>
          <a:ln>
            <a:solidFill>
              <a:schemeClr val="accent1"/>
            </a:solidFill>
          </a:ln>
        </p:spPr>
        <p:txBody>
          <a:bodyPr wrap="square">
            <a:spAutoFit/>
          </a:bodyPr>
          <a:lstStyle/>
          <a:p>
            <a:pPr algn="ctr" fontAlgn="base">
              <a:spcBef>
                <a:spcPct val="0"/>
              </a:spcBef>
              <a:spcAft>
                <a:spcPts val="1000"/>
              </a:spcAft>
            </a:pPr>
            <a:r>
              <a:rPr lang="es-MX" sz="2000" b="1" dirty="0">
                <a:solidFill>
                  <a:srgbClr val="215868"/>
                </a:solidFill>
                <a:latin typeface="Verdana" panose="020B0604030504040204" pitchFamily="34" charset="0"/>
                <a:ea typeface="Verdana" panose="020B0604030504040204" pitchFamily="34" charset="0"/>
                <a:cs typeface="Verdana" panose="020B0604030504040204" pitchFamily="34" charset="0"/>
              </a:rPr>
              <a:t>¿</a:t>
            </a:r>
            <a:r>
              <a:rPr lang="es-MX" sz="2800" b="1" dirty="0">
                <a:solidFill>
                  <a:srgbClr val="215868"/>
                </a:solidFill>
                <a:latin typeface="Verdana" panose="020B0604030504040204" pitchFamily="34" charset="0"/>
                <a:ea typeface="Verdana" panose="020B0604030504040204" pitchFamily="34" charset="0"/>
                <a:cs typeface="Verdana" panose="020B0604030504040204" pitchFamily="34" charset="0"/>
              </a:rPr>
              <a:t>Q</a:t>
            </a:r>
            <a:r>
              <a:rPr lang="es-MX" sz="2000" b="1" dirty="0">
                <a:solidFill>
                  <a:srgbClr val="215868"/>
                </a:solidFill>
                <a:latin typeface="Verdana" panose="020B0604030504040204" pitchFamily="34" charset="0"/>
                <a:ea typeface="Verdana" panose="020B0604030504040204" pitchFamily="34" charset="0"/>
                <a:cs typeface="Verdana" panose="020B0604030504040204" pitchFamily="34" charset="0"/>
              </a:rPr>
              <a:t>ué son los Factores Psicosociales?</a:t>
            </a:r>
          </a:p>
          <a:p>
            <a:pPr algn="ctr" fontAlgn="base">
              <a:lnSpc>
                <a:spcPct val="150000"/>
              </a:lnSpc>
              <a:spcBef>
                <a:spcPct val="0"/>
              </a:spcBef>
              <a:spcAft>
                <a:spcPts val="1000"/>
              </a:spcAft>
            </a:pPr>
            <a:r>
              <a:rPr lang="es-MX" sz="1600" dirty="0">
                <a:latin typeface="Verdana" panose="020B0604030504040204" pitchFamily="34" charset="0"/>
                <a:ea typeface="Verdana" panose="020B0604030504040204" pitchFamily="34" charset="0"/>
                <a:cs typeface="Verdana" panose="020B0604030504040204" pitchFamily="34" charset="0"/>
              </a:rPr>
              <a:t>Los Factores Psicosociales hacen referencia a aquellas condiciones que están directamente relacionadas con la </a:t>
            </a:r>
            <a:r>
              <a:rPr lang="es-MX" sz="2000" b="1" dirty="0">
                <a:solidFill>
                  <a:srgbClr val="92D050"/>
                </a:solidFill>
                <a:latin typeface="Verdana" panose="020B0604030504040204" pitchFamily="34" charset="0"/>
                <a:ea typeface="Verdana" panose="020B0604030504040204" pitchFamily="34" charset="0"/>
                <a:cs typeface="Verdana" panose="020B0604030504040204" pitchFamily="34" charset="0"/>
              </a:rPr>
              <a:t>EMPRESA</a:t>
            </a:r>
            <a:r>
              <a:rPr lang="es-MX" sz="1600" dirty="0">
                <a:latin typeface="Verdana" panose="020B0604030504040204" pitchFamily="34" charset="0"/>
                <a:ea typeface="Verdana" panose="020B0604030504040204" pitchFamily="34" charset="0"/>
                <a:cs typeface="Verdana" panose="020B0604030504040204" pitchFamily="34" charset="0"/>
              </a:rPr>
              <a:t>, el </a:t>
            </a:r>
            <a:r>
              <a:rPr lang="es-MX" sz="2000" b="1" dirty="0">
                <a:solidFill>
                  <a:srgbClr val="92D050"/>
                </a:solidFill>
                <a:latin typeface="Verdana" panose="020B0604030504040204" pitchFamily="34" charset="0"/>
                <a:ea typeface="Verdana" panose="020B0604030504040204" pitchFamily="34" charset="0"/>
                <a:cs typeface="Verdana" panose="020B0604030504040204" pitchFamily="34" charset="0"/>
              </a:rPr>
              <a:t>contenido</a:t>
            </a:r>
            <a:r>
              <a:rPr lang="es-MX" sz="1600" dirty="0">
                <a:solidFill>
                  <a:srgbClr val="92D050"/>
                </a:solidFill>
                <a:latin typeface="Verdana" panose="020B0604030504040204" pitchFamily="34" charset="0"/>
                <a:ea typeface="Verdana" panose="020B0604030504040204" pitchFamily="34" charset="0"/>
                <a:cs typeface="Verdana" panose="020B0604030504040204" pitchFamily="34" charset="0"/>
              </a:rPr>
              <a:t> </a:t>
            </a:r>
            <a:r>
              <a:rPr lang="es-MX" sz="1600" dirty="0">
                <a:latin typeface="Verdana" panose="020B0604030504040204" pitchFamily="34" charset="0"/>
                <a:ea typeface="Verdana" panose="020B0604030504040204" pitchFamily="34" charset="0"/>
                <a:cs typeface="Verdana" panose="020B0604030504040204" pitchFamily="34" charset="0"/>
              </a:rPr>
              <a:t>del trabajo y la </a:t>
            </a:r>
            <a:r>
              <a:rPr lang="es-MX" sz="2400" b="1" dirty="0">
                <a:solidFill>
                  <a:srgbClr val="92D050"/>
                </a:solidFill>
                <a:latin typeface="Verdana" panose="020B0604030504040204" pitchFamily="34" charset="0"/>
                <a:ea typeface="Verdana" panose="020B0604030504040204" pitchFamily="34" charset="0"/>
                <a:cs typeface="Verdana" panose="020B0604030504040204" pitchFamily="34" charset="0"/>
              </a:rPr>
              <a:t>realización</a:t>
            </a:r>
            <a:r>
              <a:rPr lang="es-MX" sz="2000" dirty="0">
                <a:solidFill>
                  <a:srgbClr val="92D050"/>
                </a:solidFill>
                <a:latin typeface="Verdana" panose="020B0604030504040204" pitchFamily="34" charset="0"/>
                <a:ea typeface="Verdana" panose="020B0604030504040204" pitchFamily="34" charset="0"/>
                <a:cs typeface="Verdana" panose="020B0604030504040204" pitchFamily="34" charset="0"/>
              </a:rPr>
              <a:t> </a:t>
            </a:r>
            <a:r>
              <a:rPr lang="es-MX" sz="2000" b="1" dirty="0">
                <a:solidFill>
                  <a:srgbClr val="92D050"/>
                </a:solidFill>
                <a:latin typeface="Verdana" panose="020B0604030504040204" pitchFamily="34" charset="0"/>
                <a:ea typeface="Verdana" panose="020B0604030504040204" pitchFamily="34" charset="0"/>
                <a:cs typeface="Verdana" panose="020B0604030504040204" pitchFamily="34" charset="0"/>
              </a:rPr>
              <a:t>de la tarea</a:t>
            </a:r>
            <a:r>
              <a:rPr lang="es-MX" sz="1600" dirty="0">
                <a:latin typeface="Verdana" panose="020B0604030504040204" pitchFamily="34" charset="0"/>
                <a:ea typeface="Verdana" panose="020B0604030504040204" pitchFamily="34" charset="0"/>
                <a:cs typeface="Verdana" panose="020B0604030504040204" pitchFamily="34" charset="0"/>
              </a:rPr>
              <a:t>, y que tienen capacidad para afectar tanto al bienestar o a la salud (física, psíquica o social) del trabajador como al desarrollo del trabajo.</a:t>
            </a:r>
            <a:endParaRPr lang="es-ES" sz="2800" dirty="0">
              <a:latin typeface="Verdana" panose="020B0604030504040204" pitchFamily="34" charset="0"/>
              <a:ea typeface="Verdana" panose="020B0604030504040204" pitchFamily="34" charset="0"/>
              <a:cs typeface="Verdana" panose="020B0604030504040204" pitchFamily="34" charset="0"/>
            </a:endParaRPr>
          </a:p>
        </p:txBody>
      </p:sp>
      <p:sp>
        <p:nvSpPr>
          <p:cNvPr id="18" name="17 Rectángulo"/>
          <p:cNvSpPr/>
          <p:nvPr/>
        </p:nvSpPr>
        <p:spPr>
          <a:xfrm>
            <a:off x="379594" y="1300240"/>
            <a:ext cx="8267779" cy="975087"/>
          </a:xfrm>
          <a:prstGeom prst="rect">
            <a:avLst/>
          </a:prstGeom>
          <a:solidFill>
            <a:schemeClr val="accent3"/>
          </a:solidFill>
          <a:ln>
            <a:solidFill>
              <a:schemeClr val="accent3"/>
            </a:solidFill>
          </a:ln>
          <a:scene3d>
            <a:camera prst="obliqueBottom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200" dirty="0">
              <a:latin typeface="Arial" panose="020B0604020202020204" pitchFamily="34" charset="0"/>
              <a:cs typeface="Arial" panose="020B0604020202020204" pitchFamily="34" charset="0"/>
            </a:endParaRPr>
          </a:p>
        </p:txBody>
      </p:sp>
      <p:sp>
        <p:nvSpPr>
          <p:cNvPr id="19" name="18 CuadroTexto"/>
          <p:cNvSpPr txBox="1"/>
          <p:nvPr/>
        </p:nvSpPr>
        <p:spPr>
          <a:xfrm rot="20687923">
            <a:off x="3317546" y="1325791"/>
            <a:ext cx="1625235" cy="307777"/>
          </a:xfrm>
          <a:prstGeom prst="rect">
            <a:avLst/>
          </a:prstGeom>
          <a:noFill/>
          <a:scene3d>
            <a:camera prst="obliqueBottomLeft"/>
            <a:lightRig rig="threePt" dir="t"/>
          </a:scene3d>
        </p:spPr>
        <p:txBody>
          <a:bodyPr wrap="square" rtlCol="0">
            <a:spAutoFit/>
          </a:bodyPr>
          <a:lstStyle/>
          <a:p>
            <a:r>
              <a:rPr lang="es-MX" sz="1400" i="1" dirty="0">
                <a:solidFill>
                  <a:schemeClr val="bg1"/>
                </a:solidFill>
                <a:latin typeface="Verdana" panose="020B0604030504040204" pitchFamily="34" charset="0"/>
                <a:ea typeface="Verdana" panose="020B0604030504040204" pitchFamily="34" charset="0"/>
                <a:cs typeface="Verdana" panose="020B0604030504040204" pitchFamily="34" charset="0"/>
              </a:rPr>
              <a:t>Control</a:t>
            </a:r>
            <a:endParaRPr lang="es-ES" sz="1400" i="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0" name="19 CuadroTexto"/>
          <p:cNvSpPr txBox="1"/>
          <p:nvPr/>
        </p:nvSpPr>
        <p:spPr>
          <a:xfrm rot="3309583">
            <a:off x="1292398" y="2242358"/>
            <a:ext cx="1625233" cy="276999"/>
          </a:xfrm>
          <a:prstGeom prst="rect">
            <a:avLst/>
          </a:prstGeom>
          <a:noFill/>
          <a:scene3d>
            <a:camera prst="obliqueBottomLeft"/>
            <a:lightRig rig="threePt" dir="t"/>
          </a:scene3d>
        </p:spPr>
        <p:txBody>
          <a:bodyPr wrap="square" rtlCol="0">
            <a:spAutoFit/>
          </a:bodyPr>
          <a:lstStyle/>
          <a:p>
            <a:r>
              <a:rPr lang="es-MX" sz="1200" i="1" dirty="0">
                <a:solidFill>
                  <a:schemeClr val="bg1"/>
                </a:solidFill>
                <a:latin typeface="Verdana" panose="020B0604030504040204" pitchFamily="34" charset="0"/>
                <a:ea typeface="Verdana" panose="020B0604030504040204" pitchFamily="34" charset="0"/>
                <a:cs typeface="Verdana" panose="020B0604030504040204" pitchFamily="34" charset="0"/>
              </a:rPr>
              <a:t>Ritmo</a:t>
            </a:r>
            <a:endParaRPr lang="es-ES" sz="1400" i="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1" name="20 CuadroTexto"/>
          <p:cNvSpPr txBox="1"/>
          <p:nvPr/>
        </p:nvSpPr>
        <p:spPr>
          <a:xfrm>
            <a:off x="6187465" y="1739511"/>
            <a:ext cx="1625233" cy="307777"/>
          </a:xfrm>
          <a:prstGeom prst="rect">
            <a:avLst/>
          </a:prstGeom>
          <a:noFill/>
          <a:scene3d>
            <a:camera prst="obliqueBottomLeft"/>
            <a:lightRig rig="threePt" dir="t"/>
          </a:scene3d>
        </p:spPr>
        <p:txBody>
          <a:bodyPr wrap="square" rtlCol="0">
            <a:spAutoFit/>
          </a:bodyPr>
          <a:lstStyle/>
          <a:p>
            <a:r>
              <a:rPr lang="es-MX" sz="1400" i="1" dirty="0">
                <a:solidFill>
                  <a:schemeClr val="bg1"/>
                </a:solidFill>
                <a:latin typeface="Verdana" panose="020B0604030504040204" pitchFamily="34" charset="0"/>
                <a:ea typeface="Verdana" panose="020B0604030504040204" pitchFamily="34" charset="0"/>
                <a:cs typeface="Verdana" panose="020B0604030504040204" pitchFamily="34" charset="0"/>
              </a:rPr>
              <a:t>Tensión</a:t>
            </a:r>
            <a:endParaRPr lang="es-ES" sz="1400" i="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2" name="21 CuadroTexto"/>
          <p:cNvSpPr txBox="1"/>
          <p:nvPr/>
        </p:nvSpPr>
        <p:spPr>
          <a:xfrm rot="1419560">
            <a:off x="7046462" y="1824494"/>
            <a:ext cx="1986399" cy="307777"/>
          </a:xfrm>
          <a:prstGeom prst="rect">
            <a:avLst/>
          </a:prstGeom>
          <a:noFill/>
          <a:scene3d>
            <a:camera prst="obliqueBottomLeft"/>
            <a:lightRig rig="threePt" dir="t"/>
          </a:scene3d>
        </p:spPr>
        <p:txBody>
          <a:bodyPr wrap="square" rtlCol="0">
            <a:spAutoFit/>
          </a:bodyPr>
          <a:lstStyle/>
          <a:p>
            <a:r>
              <a:rPr lang="es-MX" sz="1400" i="1" dirty="0">
                <a:solidFill>
                  <a:schemeClr val="bg1"/>
                </a:solidFill>
                <a:latin typeface="Verdana" panose="020B0604030504040204" pitchFamily="34" charset="0"/>
                <a:ea typeface="Verdana" panose="020B0604030504040204" pitchFamily="34" charset="0"/>
                <a:cs typeface="Verdana" panose="020B0604030504040204" pitchFamily="34" charset="0"/>
              </a:rPr>
              <a:t>Comunicación</a:t>
            </a:r>
            <a:endParaRPr lang="es-ES" sz="1600" i="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3" name="22 CuadroTexto"/>
          <p:cNvSpPr txBox="1"/>
          <p:nvPr/>
        </p:nvSpPr>
        <p:spPr>
          <a:xfrm rot="18357801">
            <a:off x="4089157" y="1394898"/>
            <a:ext cx="1625233" cy="307777"/>
          </a:xfrm>
          <a:prstGeom prst="rect">
            <a:avLst/>
          </a:prstGeom>
          <a:noFill/>
          <a:scene3d>
            <a:camera prst="obliqueBottomLeft"/>
            <a:lightRig rig="threePt" dir="t"/>
          </a:scene3d>
        </p:spPr>
        <p:txBody>
          <a:bodyPr wrap="square" rtlCol="0">
            <a:spAutoFit/>
          </a:bodyPr>
          <a:lstStyle/>
          <a:p>
            <a:r>
              <a:rPr lang="es-MX" sz="1400" i="1" dirty="0">
                <a:solidFill>
                  <a:schemeClr val="bg1"/>
                </a:solidFill>
                <a:latin typeface="Verdana" panose="020B0604030504040204" pitchFamily="34" charset="0"/>
                <a:ea typeface="Verdana" panose="020B0604030504040204" pitchFamily="34" charset="0"/>
                <a:cs typeface="Verdana" panose="020B0604030504040204" pitchFamily="34" charset="0"/>
              </a:rPr>
              <a:t>Exigencias</a:t>
            </a:r>
            <a:endParaRPr lang="es-ES" sz="1400" i="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4" name="23 CuadroTexto"/>
          <p:cNvSpPr txBox="1"/>
          <p:nvPr/>
        </p:nvSpPr>
        <p:spPr>
          <a:xfrm rot="21037916">
            <a:off x="5166538" y="1323733"/>
            <a:ext cx="2437851" cy="307777"/>
          </a:xfrm>
          <a:prstGeom prst="rect">
            <a:avLst/>
          </a:prstGeom>
          <a:noFill/>
          <a:scene3d>
            <a:camera prst="obliqueBottomLeft"/>
            <a:lightRig rig="threePt" dir="t"/>
          </a:scene3d>
        </p:spPr>
        <p:txBody>
          <a:bodyPr wrap="square" rtlCol="0">
            <a:spAutoFit/>
          </a:bodyPr>
          <a:lstStyle/>
          <a:p>
            <a:r>
              <a:rPr lang="es-MX" sz="1400" i="1" dirty="0">
                <a:solidFill>
                  <a:schemeClr val="bg1"/>
                </a:solidFill>
                <a:latin typeface="Verdana" panose="020B0604030504040204" pitchFamily="34" charset="0"/>
                <a:ea typeface="Verdana" panose="020B0604030504040204" pitchFamily="34" charset="0"/>
                <a:cs typeface="Verdana" panose="020B0604030504040204" pitchFamily="34" charset="0"/>
              </a:rPr>
              <a:t>Conflicto de roles</a:t>
            </a:r>
            <a:endParaRPr lang="es-ES" sz="1400" i="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5" name="24 CuadroTexto"/>
          <p:cNvSpPr txBox="1"/>
          <p:nvPr/>
        </p:nvSpPr>
        <p:spPr>
          <a:xfrm rot="20552888">
            <a:off x="512427" y="1302370"/>
            <a:ext cx="2979593" cy="276999"/>
          </a:xfrm>
          <a:prstGeom prst="rect">
            <a:avLst/>
          </a:prstGeom>
          <a:noFill/>
          <a:scene3d>
            <a:camera prst="obliqueBottomLeft"/>
            <a:lightRig rig="threePt" dir="t"/>
          </a:scene3d>
        </p:spPr>
        <p:txBody>
          <a:bodyPr wrap="square" rtlCol="0">
            <a:spAutoFit/>
          </a:bodyPr>
          <a:lstStyle/>
          <a:p>
            <a:r>
              <a:rPr lang="es-MX" sz="1200" i="1" dirty="0">
                <a:solidFill>
                  <a:schemeClr val="bg1"/>
                </a:solidFill>
                <a:latin typeface="Verdana" panose="020B0604030504040204" pitchFamily="34" charset="0"/>
                <a:ea typeface="Verdana" panose="020B0604030504040204" pitchFamily="34" charset="0"/>
                <a:cs typeface="Verdana" panose="020B0604030504040204" pitchFamily="34" charset="0"/>
              </a:rPr>
              <a:t>Ambigüedad de roles</a:t>
            </a:r>
            <a:endParaRPr lang="es-ES" sz="1200" i="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6" name="25 CuadroTexto"/>
          <p:cNvSpPr txBox="1"/>
          <p:nvPr/>
        </p:nvSpPr>
        <p:spPr>
          <a:xfrm rot="739949">
            <a:off x="2323530" y="1694174"/>
            <a:ext cx="2437851" cy="307777"/>
          </a:xfrm>
          <a:prstGeom prst="rect">
            <a:avLst/>
          </a:prstGeom>
          <a:noFill/>
          <a:scene3d>
            <a:camera prst="obliqueBottomLeft"/>
            <a:lightRig rig="threePt" dir="t"/>
          </a:scene3d>
        </p:spPr>
        <p:txBody>
          <a:bodyPr wrap="square" rtlCol="0">
            <a:spAutoFit/>
          </a:bodyPr>
          <a:lstStyle/>
          <a:p>
            <a:r>
              <a:rPr lang="es-MX" sz="1400" i="1" dirty="0">
                <a:solidFill>
                  <a:schemeClr val="bg1"/>
                </a:solidFill>
                <a:latin typeface="Verdana" panose="020B0604030504040204" pitchFamily="34" charset="0"/>
                <a:ea typeface="Verdana" panose="020B0604030504040204" pitchFamily="34" charset="0"/>
                <a:cs typeface="Verdana" panose="020B0604030504040204" pitchFamily="34" charset="0"/>
              </a:rPr>
              <a:t>Falta de autonomía</a:t>
            </a:r>
            <a:endParaRPr lang="es-ES" sz="1400" i="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8" name="27 Rectángulo"/>
          <p:cNvSpPr/>
          <p:nvPr/>
        </p:nvSpPr>
        <p:spPr>
          <a:xfrm>
            <a:off x="827584" y="5236214"/>
            <a:ext cx="6504891" cy="1569660"/>
          </a:xfrm>
          <a:prstGeom prst="rect">
            <a:avLst/>
          </a:prstGeom>
          <a:solidFill>
            <a:schemeClr val="bg1">
              <a:lumMod val="85000"/>
            </a:schemeClr>
          </a:solidFill>
          <a:ln>
            <a:solidFill>
              <a:schemeClr val="bg1"/>
            </a:solidFill>
          </a:ln>
        </p:spPr>
        <p:txBody>
          <a:bodyPr wrap="square">
            <a:spAutoFit/>
          </a:bodyPr>
          <a:lstStyle/>
          <a:p>
            <a:pPr marL="361942" indent="-361942" algn="ctr">
              <a:lnSpc>
                <a:spcPct val="150000"/>
              </a:lnSpc>
              <a:tabLst>
                <a:tab pos="447663" algn="l"/>
              </a:tabLst>
            </a:pPr>
            <a:r>
              <a:rPr lang="es-MX" sz="1600" b="1" kern="0" dirty="0">
                <a:solidFill>
                  <a:srgbClr val="004C64"/>
                </a:solidFill>
                <a:latin typeface="Verdana" panose="020B0604030504040204" pitchFamily="34" charset="0"/>
                <a:ea typeface="Verdana" panose="020B0604030504040204" pitchFamily="34" charset="0"/>
                <a:cs typeface="Verdana" panose="020B0604030504040204" pitchFamily="34" charset="0"/>
              </a:rPr>
              <a:t>¿Para qué evaluarlos?</a:t>
            </a:r>
            <a:endParaRPr lang="es-ES" sz="1600" b="1" dirty="0">
              <a:latin typeface="Verdana" panose="020B0604030504040204" pitchFamily="34" charset="0"/>
              <a:ea typeface="Verdana" panose="020B0604030504040204" pitchFamily="34" charset="0"/>
              <a:cs typeface="Verdana" panose="020B0604030504040204" pitchFamily="34" charset="0"/>
            </a:endParaRPr>
          </a:p>
          <a:p>
            <a:pPr marL="361942" indent="-361942" algn="ctr">
              <a:lnSpc>
                <a:spcPct val="150000"/>
              </a:lnSpc>
              <a:tabLst>
                <a:tab pos="447663" algn="l"/>
              </a:tabLst>
            </a:pPr>
            <a:r>
              <a:rPr lang="es-ES" sz="1600" b="1" dirty="0">
                <a:latin typeface="Verdana" panose="020B0604030504040204" pitchFamily="34" charset="0"/>
                <a:ea typeface="Verdana" panose="020B0604030504040204" pitchFamily="34" charset="0"/>
                <a:cs typeface="Verdana" panose="020B0604030504040204" pitchFamily="34" charset="0"/>
              </a:rPr>
              <a:t>“Para prevenir el aumento de enfermedades mentales en el ámbito laboral y promover una organización del trabajo más saludable”.</a:t>
            </a:r>
          </a:p>
        </p:txBody>
      </p:sp>
    </p:spTree>
    <p:extLst>
      <p:ext uri="{BB962C8B-B14F-4D97-AF65-F5344CB8AC3E}">
        <p14:creationId xmlns:p14="http://schemas.microsoft.com/office/powerpoint/2010/main" val="96453714"/>
      </p:ext>
    </p:extLst>
  </p:cSld>
  <p:clrMapOvr>
    <a:overrideClrMapping bg1="lt1" tx1="dk1" bg2="lt2" tx2="dk2" accent1="accent1" accent2="accent2" accent3="accent3" accent4="accent4" accent5="accent5" accent6="accent6" hlink="hlink" folHlink="folHlink"/>
  </p:clrMapOvr>
  <p:transition spd="slow">
    <p:pull/>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282117" y="-253670"/>
            <a:ext cx="137072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668730" y="422146"/>
            <a:ext cx="484026"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7532611" y="655140"/>
            <a:ext cx="515604"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7017482" y="0"/>
            <a:ext cx="2126518"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Isosceles Triangle 16">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982258" y="6115501"/>
            <a:ext cx="1120884"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703060" y="6453143"/>
            <a:ext cx="611177"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Tabla 9">
            <a:extLst>
              <a:ext uri="{FF2B5EF4-FFF2-40B4-BE49-F238E27FC236}">
                <a16:creationId xmlns:a16="http://schemas.microsoft.com/office/drawing/2014/main" id="{A0BC41BC-B833-DAF6-A063-DE5F9D305CDB}"/>
              </a:ext>
            </a:extLst>
          </p:cNvPr>
          <p:cNvGraphicFramePr>
            <a:graphicFrameLocks noGrp="1"/>
          </p:cNvGraphicFramePr>
          <p:nvPr>
            <p:extLst>
              <p:ext uri="{D42A27DB-BD31-4B8C-83A1-F6EECF244321}">
                <p14:modId xmlns:p14="http://schemas.microsoft.com/office/powerpoint/2010/main" val="3634972587"/>
              </p:ext>
            </p:extLst>
          </p:nvPr>
        </p:nvGraphicFramePr>
        <p:xfrm>
          <a:off x="482600" y="1185918"/>
          <a:ext cx="8178800" cy="4486164"/>
        </p:xfrm>
        <a:graphic>
          <a:graphicData uri="http://schemas.openxmlformats.org/drawingml/2006/table">
            <a:tbl>
              <a:tblPr firstRow="1" bandRow="1">
                <a:tableStyleId>{5C22544A-7EE6-4342-B048-85BDC9FD1C3A}</a:tableStyleId>
              </a:tblPr>
              <a:tblGrid>
                <a:gridCol w="2611718">
                  <a:extLst>
                    <a:ext uri="{9D8B030D-6E8A-4147-A177-3AD203B41FA5}">
                      <a16:colId xmlns:a16="http://schemas.microsoft.com/office/drawing/2014/main" val="20000"/>
                    </a:ext>
                  </a:extLst>
                </a:gridCol>
                <a:gridCol w="5567082">
                  <a:extLst>
                    <a:ext uri="{9D8B030D-6E8A-4147-A177-3AD203B41FA5}">
                      <a16:colId xmlns:a16="http://schemas.microsoft.com/office/drawing/2014/main" val="20001"/>
                    </a:ext>
                  </a:extLst>
                </a:gridCol>
              </a:tblGrid>
              <a:tr h="395802">
                <a:tc>
                  <a:txBody>
                    <a:bodyPr/>
                    <a:lstStyle/>
                    <a:p>
                      <a:pPr algn="ctr" rtl="0" fontAlgn="ctr"/>
                      <a:r>
                        <a:rPr lang="es-CL" sz="2300" u="none" strike="noStrike">
                          <a:effectLst/>
                        </a:rPr>
                        <a:t>Documento</a:t>
                      </a:r>
                      <a:endParaRPr lang="es-CL" sz="2300" b="1" i="0" u="none" strike="noStrike">
                        <a:solidFill>
                          <a:srgbClr val="FFFFFF"/>
                        </a:solidFill>
                        <a:effectLst/>
                        <a:latin typeface="Calibri" panose="020F0502020204030204" pitchFamily="34" charset="0"/>
                      </a:endParaRPr>
                    </a:p>
                  </a:txBody>
                  <a:tcPr marL="8720" marR="8720" marT="8720" marB="0" anchor="ctr"/>
                </a:tc>
                <a:tc>
                  <a:txBody>
                    <a:bodyPr/>
                    <a:lstStyle/>
                    <a:p>
                      <a:pPr algn="ctr" rtl="0" fontAlgn="ctr"/>
                      <a:r>
                        <a:rPr lang="es-CL" sz="2300" u="none" strike="noStrike">
                          <a:effectLst/>
                        </a:rPr>
                        <a:t>Temática</a:t>
                      </a:r>
                      <a:endParaRPr lang="es-CL" sz="2300" b="1" i="0" u="none" strike="noStrike">
                        <a:solidFill>
                          <a:srgbClr val="FFFFFF"/>
                        </a:solidFill>
                        <a:effectLst/>
                        <a:latin typeface="Calibri" panose="020F0502020204030204" pitchFamily="34" charset="0"/>
                      </a:endParaRPr>
                    </a:p>
                  </a:txBody>
                  <a:tcPr marL="8720" marR="8720" marT="8720" marB="0" anchor="ctr"/>
                </a:tc>
                <a:extLst>
                  <a:ext uri="{0D108BD9-81ED-4DB2-BD59-A6C34878D82A}">
                    <a16:rowId xmlns:a16="http://schemas.microsoft.com/office/drawing/2014/main" val="10000"/>
                  </a:ext>
                </a:extLst>
              </a:tr>
              <a:tr h="747694">
                <a:tc>
                  <a:txBody>
                    <a:bodyPr/>
                    <a:lstStyle/>
                    <a:p>
                      <a:pPr algn="l" rtl="0" fontAlgn="ctr"/>
                      <a:r>
                        <a:rPr lang="es-CL" sz="2300" u="none" strike="noStrike">
                          <a:effectLst/>
                        </a:rPr>
                        <a:t>Exenta 336/2013</a:t>
                      </a:r>
                      <a:endParaRPr lang="es-CL" sz="2300" b="0" i="0" u="none" strike="noStrike">
                        <a:solidFill>
                          <a:srgbClr val="000000"/>
                        </a:solidFill>
                        <a:effectLst/>
                        <a:latin typeface="Calibri" panose="020F0502020204030204" pitchFamily="34" charset="0"/>
                      </a:endParaRPr>
                    </a:p>
                  </a:txBody>
                  <a:tcPr marL="8720" marR="8720" marT="8720" marB="0" anchor="ctr"/>
                </a:tc>
                <a:tc>
                  <a:txBody>
                    <a:bodyPr/>
                    <a:lstStyle/>
                    <a:p>
                      <a:pPr algn="l" rtl="0" fontAlgn="ctr"/>
                      <a:r>
                        <a:rPr lang="es-CL" sz="2300" u="none" strike="noStrike">
                          <a:effectLst/>
                        </a:rPr>
                        <a:t>Protocolo de Vigilancia de Riesgos Psicosociales en el trabajo.</a:t>
                      </a:r>
                      <a:endParaRPr lang="es-CL" sz="2300" b="0" i="0" u="none" strike="noStrike">
                        <a:solidFill>
                          <a:srgbClr val="000000"/>
                        </a:solidFill>
                        <a:effectLst/>
                        <a:latin typeface="Calibri" panose="020F0502020204030204" pitchFamily="34" charset="0"/>
                      </a:endParaRPr>
                    </a:p>
                  </a:txBody>
                  <a:tcPr marL="8720" marR="8720" marT="8720" marB="0" anchor="ctr"/>
                </a:tc>
                <a:extLst>
                  <a:ext uri="{0D108BD9-81ED-4DB2-BD59-A6C34878D82A}">
                    <a16:rowId xmlns:a16="http://schemas.microsoft.com/office/drawing/2014/main" val="10001"/>
                  </a:ext>
                </a:extLst>
              </a:tr>
              <a:tr h="747694">
                <a:tc>
                  <a:txBody>
                    <a:bodyPr/>
                    <a:lstStyle/>
                    <a:p>
                      <a:pPr algn="l" rtl="0" fontAlgn="ctr"/>
                      <a:r>
                        <a:rPr lang="es-CL" sz="2300" u="none" strike="noStrike">
                          <a:effectLst/>
                        </a:rPr>
                        <a:t>Circular 3167/2015</a:t>
                      </a:r>
                      <a:endParaRPr lang="es-CL" sz="2300" b="0" i="0" u="none" strike="noStrike">
                        <a:solidFill>
                          <a:srgbClr val="000000"/>
                        </a:solidFill>
                        <a:effectLst/>
                        <a:latin typeface="Calibri" panose="020F0502020204030204" pitchFamily="34" charset="0"/>
                      </a:endParaRPr>
                    </a:p>
                  </a:txBody>
                  <a:tcPr marL="8720" marR="8720" marT="8720" marB="0" anchor="ctr"/>
                </a:tc>
                <a:tc>
                  <a:txBody>
                    <a:bodyPr/>
                    <a:lstStyle/>
                    <a:p>
                      <a:pPr algn="l" rtl="0" fontAlgn="ctr"/>
                      <a:r>
                        <a:rPr lang="es-CL" sz="2300" u="none" strike="noStrike">
                          <a:effectLst/>
                        </a:rPr>
                        <a:t>Nueva forma de evaluar enfermedades profesionales.</a:t>
                      </a:r>
                      <a:endParaRPr lang="es-CL" sz="2300" b="0" i="0" u="none" strike="noStrike">
                        <a:solidFill>
                          <a:srgbClr val="000000"/>
                        </a:solidFill>
                        <a:effectLst/>
                        <a:latin typeface="Calibri" panose="020F0502020204030204" pitchFamily="34" charset="0"/>
                      </a:endParaRPr>
                    </a:p>
                  </a:txBody>
                  <a:tcPr marL="8720" marR="8720" marT="8720" marB="0" anchor="ctr"/>
                </a:tc>
                <a:extLst>
                  <a:ext uri="{0D108BD9-81ED-4DB2-BD59-A6C34878D82A}">
                    <a16:rowId xmlns:a16="http://schemas.microsoft.com/office/drawing/2014/main" val="10002"/>
                  </a:ext>
                </a:extLst>
              </a:tr>
              <a:tr h="395802">
                <a:tc>
                  <a:txBody>
                    <a:bodyPr/>
                    <a:lstStyle/>
                    <a:p>
                      <a:pPr algn="l" rtl="0" fontAlgn="ctr"/>
                      <a:r>
                        <a:rPr lang="es-CL" sz="2300" u="none" strike="noStrike">
                          <a:effectLst/>
                        </a:rPr>
                        <a:t>Circular 3241/2016</a:t>
                      </a:r>
                      <a:endParaRPr lang="es-CL" sz="2300" b="0" i="0" u="none" strike="noStrike">
                        <a:solidFill>
                          <a:srgbClr val="000000"/>
                        </a:solidFill>
                        <a:effectLst/>
                        <a:latin typeface="Calibri" panose="020F0502020204030204" pitchFamily="34" charset="0"/>
                      </a:endParaRPr>
                    </a:p>
                  </a:txBody>
                  <a:tcPr marL="8720" marR="8720" marT="8720" marB="0" anchor="ctr"/>
                </a:tc>
                <a:tc>
                  <a:txBody>
                    <a:bodyPr/>
                    <a:lstStyle/>
                    <a:p>
                      <a:pPr algn="l" rtl="0" fontAlgn="ctr"/>
                      <a:r>
                        <a:rPr lang="es-CL" sz="2300" u="none" strike="noStrike">
                          <a:effectLst/>
                        </a:rPr>
                        <a:t>Modificaciones a Circular 3167.</a:t>
                      </a:r>
                      <a:endParaRPr lang="es-CL" sz="2300" b="0" i="0" u="none" strike="noStrike">
                        <a:solidFill>
                          <a:srgbClr val="000000"/>
                        </a:solidFill>
                        <a:effectLst/>
                        <a:latin typeface="Calibri" panose="020F0502020204030204" pitchFamily="34" charset="0"/>
                      </a:endParaRPr>
                    </a:p>
                  </a:txBody>
                  <a:tcPr marL="8720" marR="8720" marT="8720" marB="0" anchor="ctr"/>
                </a:tc>
                <a:extLst>
                  <a:ext uri="{0D108BD9-81ED-4DB2-BD59-A6C34878D82A}">
                    <a16:rowId xmlns:a16="http://schemas.microsoft.com/office/drawing/2014/main" val="10003"/>
                  </a:ext>
                </a:extLst>
              </a:tr>
              <a:tr h="1451478">
                <a:tc>
                  <a:txBody>
                    <a:bodyPr/>
                    <a:lstStyle/>
                    <a:p>
                      <a:pPr algn="l" rtl="0" fontAlgn="ctr"/>
                      <a:r>
                        <a:rPr lang="es-CL" sz="2300" u="none" strike="noStrike">
                          <a:effectLst/>
                        </a:rPr>
                        <a:t>Circular 3243/2016</a:t>
                      </a:r>
                      <a:endParaRPr lang="es-CL" sz="2300" b="0" i="0" u="none" strike="noStrike">
                        <a:solidFill>
                          <a:srgbClr val="000000"/>
                        </a:solidFill>
                        <a:effectLst/>
                        <a:latin typeface="Calibri" panose="020F0502020204030204" pitchFamily="34" charset="0"/>
                      </a:endParaRPr>
                    </a:p>
                  </a:txBody>
                  <a:tcPr marL="8720" marR="8720" marT="8720" marB="0" anchor="ctr"/>
                </a:tc>
                <a:tc>
                  <a:txBody>
                    <a:bodyPr/>
                    <a:lstStyle/>
                    <a:p>
                      <a:pPr algn="l" rtl="0" fontAlgn="ctr"/>
                      <a:r>
                        <a:rPr lang="es-CL" sz="2300" u="none" strike="noStrike">
                          <a:effectLst/>
                        </a:rPr>
                        <a:t>Modificación metodología de evaluación de Riesgos Psicosociales. Anexo 1 Manual del Método del Cuestionario SUSESO/ISTAS21</a:t>
                      </a:r>
                      <a:endParaRPr lang="es-CL" sz="2300" b="0" i="0" u="none" strike="noStrike">
                        <a:solidFill>
                          <a:srgbClr val="000000"/>
                        </a:solidFill>
                        <a:effectLst/>
                        <a:latin typeface="Calibri" panose="020F0502020204030204" pitchFamily="34" charset="0"/>
                      </a:endParaRPr>
                    </a:p>
                  </a:txBody>
                  <a:tcPr marL="8720" marR="8720" marT="8720" marB="0" anchor="ctr"/>
                </a:tc>
                <a:extLst>
                  <a:ext uri="{0D108BD9-81ED-4DB2-BD59-A6C34878D82A}">
                    <a16:rowId xmlns:a16="http://schemas.microsoft.com/office/drawing/2014/main" val="10004"/>
                  </a:ext>
                </a:extLst>
              </a:tr>
              <a:tr h="747694">
                <a:tc>
                  <a:txBody>
                    <a:bodyPr/>
                    <a:lstStyle/>
                    <a:p>
                      <a:pPr algn="l" rtl="0" fontAlgn="ctr"/>
                      <a:r>
                        <a:rPr lang="es-CL" sz="2300" u="none" strike="noStrike">
                          <a:effectLst/>
                        </a:rPr>
                        <a:t>Exenta 1433/2017</a:t>
                      </a:r>
                      <a:endParaRPr lang="es-CL" sz="2300" b="0" i="0" u="none" strike="noStrike">
                        <a:solidFill>
                          <a:srgbClr val="000000"/>
                        </a:solidFill>
                        <a:effectLst/>
                        <a:latin typeface="Calibri" panose="020F0502020204030204" pitchFamily="34" charset="0"/>
                      </a:endParaRPr>
                    </a:p>
                  </a:txBody>
                  <a:tcPr marL="8720" marR="8720" marT="8720" marB="0" anchor="ctr"/>
                </a:tc>
                <a:tc>
                  <a:txBody>
                    <a:bodyPr/>
                    <a:lstStyle/>
                    <a:p>
                      <a:pPr algn="l" rtl="0" fontAlgn="ctr"/>
                      <a:r>
                        <a:rPr lang="es-CL" sz="2300" u="none" strike="noStrike">
                          <a:effectLst/>
                        </a:rPr>
                        <a:t>Actualización de Protocolo de Vigilancia de Riesgo Psicosocial en el Trabajo</a:t>
                      </a:r>
                      <a:endParaRPr lang="es-CL" sz="2300" b="0" i="0" u="none" strike="noStrike">
                        <a:solidFill>
                          <a:srgbClr val="000000"/>
                        </a:solidFill>
                        <a:effectLst/>
                        <a:latin typeface="Calibri" panose="020F0502020204030204" pitchFamily="34" charset="0"/>
                      </a:endParaRPr>
                    </a:p>
                  </a:txBody>
                  <a:tcPr marL="8720" marR="8720" marT="8720" marB="0" anchor="ctr"/>
                </a:tc>
                <a:extLst>
                  <a:ext uri="{0D108BD9-81ED-4DB2-BD59-A6C34878D82A}">
                    <a16:rowId xmlns:a16="http://schemas.microsoft.com/office/drawing/2014/main" val="10005"/>
                  </a:ext>
                </a:extLst>
              </a:tr>
            </a:tbl>
          </a:graphicData>
        </a:graphic>
      </p:graphicFrame>
      <p:sp>
        <p:nvSpPr>
          <p:cNvPr id="3" name="5 Título">
            <a:extLst>
              <a:ext uri="{FF2B5EF4-FFF2-40B4-BE49-F238E27FC236}">
                <a16:creationId xmlns:a16="http://schemas.microsoft.com/office/drawing/2014/main" id="{2F0FED44-F697-0D27-FB0C-3DD696E2495C}"/>
              </a:ext>
            </a:extLst>
          </p:cNvPr>
          <p:cNvSpPr txBox="1">
            <a:spLocks/>
          </p:cNvSpPr>
          <p:nvPr/>
        </p:nvSpPr>
        <p:spPr bwMode="auto">
          <a:xfrm>
            <a:off x="379594" y="230653"/>
            <a:ext cx="8135938" cy="898525"/>
          </a:xfrm>
          <a:prstGeom prst="rect">
            <a:avLst/>
          </a:prstGeom>
          <a:noFill/>
          <a:ln w="9525">
            <a:solidFill>
              <a:schemeClr val="accent1"/>
            </a:solidFill>
            <a:miter lim="800000"/>
          </a:ln>
        </p:spPr>
        <p:txBody>
          <a:bodyPr vert="horz" wrap="square" lIns="91440" tIns="45720" rIns="91440" bIns="45720" numCol="1" anchor="ctr" anchorCtr="0" compatLnSpc="1"/>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a:lstStyle>
          <a:p>
            <a:r>
              <a:rPr lang="es-CL" sz="3200" b="1">
                <a:solidFill>
                  <a:srgbClr val="004C64"/>
                </a:solidFill>
                <a:latin typeface="Arial" panose="020B0604020202020204" pitchFamily="34" charset="0"/>
                <a:cs typeface="Arial" panose="020B0604020202020204" pitchFamily="34" charset="0"/>
              </a:rPr>
              <a:t>Marco Legal (SUSESO)</a:t>
            </a:r>
            <a:endParaRPr lang="es-CL" sz="3200" b="1" dirty="0">
              <a:solidFill>
                <a:srgbClr val="004C6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9146731"/>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738F59A4-4431-460D-8E49-6E65C189A5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8A919B9C-5C01-47E4-B2F2-45F589208AB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p:grpSpPr>
        <p:sp>
          <p:nvSpPr>
            <p:cNvPr id="18" name="Rectangle 17">
              <a:extLst>
                <a:ext uri="{FF2B5EF4-FFF2-40B4-BE49-F238E27FC236}">
                  <a16:creationId xmlns:a16="http://schemas.microsoft.com/office/drawing/2014/main" id="{E85A82CE-D835-4542-BE8D-62A8F5A943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063D7EF0-3AC8-4029-B55D-EBDD733D39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4">
                <a:lumMod val="75000"/>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uadroTexto 2">
            <a:extLst>
              <a:ext uri="{FF2B5EF4-FFF2-40B4-BE49-F238E27FC236}">
                <a16:creationId xmlns:a16="http://schemas.microsoft.com/office/drawing/2014/main" id="{3E464F55-25A5-0C38-FAB2-5CCE8DFBFB41}"/>
              </a:ext>
            </a:extLst>
          </p:cNvPr>
          <p:cNvSpPr txBox="1"/>
          <p:nvPr/>
        </p:nvSpPr>
        <p:spPr>
          <a:xfrm>
            <a:off x="107504" y="57771"/>
            <a:ext cx="9001000" cy="850949"/>
          </a:xfrm>
          <a:prstGeom prst="rect">
            <a:avLst/>
          </a:prstGeom>
          <a:ln>
            <a:solidFill>
              <a:schemeClr val="tx1"/>
            </a:solidFill>
          </a:ln>
        </p:spPr>
        <p:txBody>
          <a:bodyPr vert="horz" lIns="91440" tIns="45720" rIns="91440" bIns="45720" rtlCol="0" anchor="ctr">
            <a:normAutofit/>
          </a:bodyPr>
          <a:lstStyle>
            <a:defPPr>
              <a:defRPr lang="es-CL"/>
            </a:defPPr>
            <a:lvl1pPr algn="ctr">
              <a:defRPr b="1"/>
            </a:lvl1pPr>
          </a:lstStyle>
          <a:p>
            <a:pPr>
              <a:lnSpc>
                <a:spcPct val="90000"/>
              </a:lnSpc>
              <a:spcAft>
                <a:spcPts val="600"/>
              </a:spcAft>
            </a:pPr>
            <a:r>
              <a:rPr lang="en-US" sz="2400" kern="1200" dirty="0">
                <a:solidFill>
                  <a:schemeClr val="tx1"/>
                </a:solidFill>
                <a:ea typeface="+mj-ea"/>
              </a:rPr>
              <a:t>PROTOCOLO DE EVALUACIÓN DE RIESGOS PSICOSOCIALES Y EMPRESAS OBLIGADAS</a:t>
            </a:r>
          </a:p>
        </p:txBody>
      </p:sp>
      <p:sp>
        <p:nvSpPr>
          <p:cNvPr id="5" name="CuadroTexto 4">
            <a:extLst>
              <a:ext uri="{FF2B5EF4-FFF2-40B4-BE49-F238E27FC236}">
                <a16:creationId xmlns:a16="http://schemas.microsoft.com/office/drawing/2014/main" id="{5578F82E-D95E-8476-5E18-63D35DF0D04B}"/>
              </a:ext>
            </a:extLst>
          </p:cNvPr>
          <p:cNvSpPr txBox="1"/>
          <p:nvPr/>
        </p:nvSpPr>
        <p:spPr>
          <a:xfrm>
            <a:off x="107504" y="1407508"/>
            <a:ext cx="9001000" cy="830997"/>
          </a:xfrm>
          <a:prstGeom prst="rect">
            <a:avLst/>
          </a:prstGeom>
          <a:noFill/>
          <a:ln>
            <a:solidFill>
              <a:schemeClr val="tx1"/>
            </a:solidFill>
          </a:ln>
        </p:spPr>
        <p:txBody>
          <a:bodyPr wrap="square">
            <a:spAutoFit/>
          </a:bodyPr>
          <a:lstStyle/>
          <a:p>
            <a:pPr algn="just">
              <a:spcAft>
                <a:spcPts val="600"/>
              </a:spcAft>
            </a:pPr>
            <a:r>
              <a:rPr lang="es-ES" sz="1200" dirty="0"/>
              <a:t> De acuerdo al Protocolo todas las empresas, organismos públicos y privados que se encuentren legal y formalmente constituidas, con independencia del rubro o sector de la producción en la cual participen. Quedan excluidas de evaluar estos riesgos las empresas con menos de 10 trabajadores, salvo que exista una enfermedad de salud mental de origen profesional, en cuyo caso el respectivo organismo administrador debe instruir la evaluación.</a:t>
            </a:r>
          </a:p>
        </p:txBody>
      </p:sp>
      <p:graphicFrame>
        <p:nvGraphicFramePr>
          <p:cNvPr id="11" name="CuadroTexto 8">
            <a:extLst>
              <a:ext uri="{FF2B5EF4-FFF2-40B4-BE49-F238E27FC236}">
                <a16:creationId xmlns:a16="http://schemas.microsoft.com/office/drawing/2014/main" id="{82407C45-BFB8-6AD6-65D2-8EB98DC77C96}"/>
              </a:ext>
            </a:extLst>
          </p:cNvPr>
          <p:cNvGraphicFramePr/>
          <p:nvPr>
            <p:extLst>
              <p:ext uri="{D42A27DB-BD31-4B8C-83A1-F6EECF244321}">
                <p14:modId xmlns:p14="http://schemas.microsoft.com/office/powerpoint/2010/main" val="2090228607"/>
              </p:ext>
            </p:extLst>
          </p:nvPr>
        </p:nvGraphicFramePr>
        <p:xfrm>
          <a:off x="143508" y="2420888"/>
          <a:ext cx="8928992" cy="3582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uadroTexto 3">
            <a:extLst>
              <a:ext uri="{FF2B5EF4-FFF2-40B4-BE49-F238E27FC236}">
                <a16:creationId xmlns:a16="http://schemas.microsoft.com/office/drawing/2014/main" id="{5FFC0394-C263-D186-DBC8-77707CAC3940}"/>
              </a:ext>
            </a:extLst>
          </p:cNvPr>
          <p:cNvSpPr txBox="1"/>
          <p:nvPr/>
        </p:nvSpPr>
        <p:spPr>
          <a:xfrm>
            <a:off x="107504" y="917470"/>
            <a:ext cx="9001000" cy="461665"/>
          </a:xfrm>
          <a:prstGeom prst="rect">
            <a:avLst/>
          </a:prstGeom>
          <a:noFill/>
          <a:ln>
            <a:solidFill>
              <a:schemeClr val="tx1"/>
            </a:solidFill>
          </a:ln>
        </p:spPr>
        <p:txBody>
          <a:bodyPr wrap="square">
            <a:spAutoFit/>
          </a:bodyPr>
          <a:lstStyle>
            <a:defPPr>
              <a:defRPr lang="es-CL"/>
            </a:defPPr>
            <a:lvl1pPr algn="just">
              <a:spcAft>
                <a:spcPts val="600"/>
              </a:spcAft>
              <a:defRPr sz="1200"/>
            </a:lvl1pPr>
          </a:lstStyle>
          <a:p>
            <a:r>
              <a:rPr lang="es-ES" dirty="0"/>
              <a:t>Es un instrumento de evaluación de riesgos psicosociales, que permite identificar y medir aquellos factores derivados de la organización del trabajo que constituyen un riesgo para la salud.</a:t>
            </a:r>
          </a:p>
        </p:txBody>
      </p:sp>
    </p:spTree>
    <p:extLst>
      <p:ext uri="{BB962C8B-B14F-4D97-AF65-F5344CB8AC3E}">
        <p14:creationId xmlns:p14="http://schemas.microsoft.com/office/powerpoint/2010/main" val="4254852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uadroTexto 2">
            <a:extLst>
              <a:ext uri="{FF2B5EF4-FFF2-40B4-BE49-F238E27FC236}">
                <a16:creationId xmlns:a16="http://schemas.microsoft.com/office/drawing/2014/main" id="{3E464F55-25A5-0C38-FAB2-5CCE8DFBFB41}"/>
              </a:ext>
            </a:extLst>
          </p:cNvPr>
          <p:cNvSpPr txBox="1"/>
          <p:nvPr/>
        </p:nvSpPr>
        <p:spPr>
          <a:xfrm>
            <a:off x="473202" y="639520"/>
            <a:ext cx="2946670" cy="1719072"/>
          </a:xfrm>
          <a:prstGeom prst="rect">
            <a:avLst/>
          </a:prstGeom>
          <a:ln>
            <a:solidFill>
              <a:schemeClr val="tx1"/>
            </a:solidFill>
          </a:ln>
        </p:spPr>
        <p:txBody>
          <a:bodyPr vert="horz" lIns="91440" tIns="45720" rIns="91440" bIns="45720" rtlCol="0" anchor="b">
            <a:normAutofit/>
          </a:bodyPr>
          <a:lstStyle>
            <a:defPPr>
              <a:defRPr lang="es-CL"/>
            </a:defPPr>
            <a:lvl1pPr algn="ctr">
              <a:defRPr b="1"/>
            </a:lvl1pPr>
          </a:lstStyle>
          <a:p>
            <a:pPr>
              <a:lnSpc>
                <a:spcPct val="90000"/>
              </a:lnSpc>
              <a:spcAft>
                <a:spcPts val="600"/>
              </a:spcAft>
            </a:pPr>
            <a:r>
              <a:rPr lang="en-US" sz="1900" kern="1200" dirty="0">
                <a:solidFill>
                  <a:schemeClr val="tx1"/>
                </a:solidFill>
                <a:latin typeface="+mj-lt"/>
                <a:ea typeface="+mj-ea"/>
                <a:cs typeface="+mj-cs"/>
              </a:rPr>
              <a:t>PROTOCOLO DE EVALUACIÓN DE RIESGOS PSICOSOCIALES Y EMPRESAS OBLIGADAS</a:t>
            </a:r>
          </a:p>
        </p:txBody>
      </p:sp>
      <p:sp>
        <p:nvSpPr>
          <p:cNvPr id="13"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458" y="2573756"/>
            <a:ext cx="2441321" cy="18288"/>
          </a:xfrm>
          <a:custGeom>
            <a:avLst/>
            <a:gdLst>
              <a:gd name="connsiteX0" fmla="*/ 0 w 2441321"/>
              <a:gd name="connsiteY0" fmla="*/ 0 h 18288"/>
              <a:gd name="connsiteX1" fmla="*/ 585917 w 2441321"/>
              <a:gd name="connsiteY1" fmla="*/ 0 h 18288"/>
              <a:gd name="connsiteX2" fmla="*/ 1196247 w 2441321"/>
              <a:gd name="connsiteY2" fmla="*/ 0 h 18288"/>
              <a:gd name="connsiteX3" fmla="*/ 1806578 w 2441321"/>
              <a:gd name="connsiteY3" fmla="*/ 0 h 18288"/>
              <a:gd name="connsiteX4" fmla="*/ 2441321 w 2441321"/>
              <a:gd name="connsiteY4" fmla="*/ 0 h 18288"/>
              <a:gd name="connsiteX5" fmla="*/ 2441321 w 2441321"/>
              <a:gd name="connsiteY5" fmla="*/ 18288 h 18288"/>
              <a:gd name="connsiteX6" fmla="*/ 1830991 w 2441321"/>
              <a:gd name="connsiteY6" fmla="*/ 18288 h 18288"/>
              <a:gd name="connsiteX7" fmla="*/ 1269487 w 2441321"/>
              <a:gd name="connsiteY7" fmla="*/ 18288 h 18288"/>
              <a:gd name="connsiteX8" fmla="*/ 707983 w 2441321"/>
              <a:gd name="connsiteY8" fmla="*/ 18288 h 18288"/>
              <a:gd name="connsiteX9" fmla="*/ 0 w 2441321"/>
              <a:gd name="connsiteY9" fmla="*/ 18288 h 18288"/>
              <a:gd name="connsiteX10" fmla="*/ 0 w 2441321"/>
              <a:gd name="connsiteY10" fmla="*/ 0 h 18288"/>
              <a:gd name="connsiteX0" fmla="*/ 0 w 2441321"/>
              <a:gd name="connsiteY0" fmla="*/ 0 h 18288"/>
              <a:gd name="connsiteX1" fmla="*/ 585917 w 2441321"/>
              <a:gd name="connsiteY1" fmla="*/ 0 h 18288"/>
              <a:gd name="connsiteX2" fmla="*/ 1123008 w 2441321"/>
              <a:gd name="connsiteY2" fmla="*/ 0 h 18288"/>
              <a:gd name="connsiteX3" fmla="*/ 1782164 w 2441321"/>
              <a:gd name="connsiteY3" fmla="*/ 0 h 18288"/>
              <a:gd name="connsiteX4" fmla="*/ 2441321 w 2441321"/>
              <a:gd name="connsiteY4" fmla="*/ 0 h 18288"/>
              <a:gd name="connsiteX5" fmla="*/ 2441321 w 2441321"/>
              <a:gd name="connsiteY5" fmla="*/ 18288 h 18288"/>
              <a:gd name="connsiteX6" fmla="*/ 1879817 w 2441321"/>
              <a:gd name="connsiteY6" fmla="*/ 18288 h 18288"/>
              <a:gd name="connsiteX7" fmla="*/ 1318313 w 2441321"/>
              <a:gd name="connsiteY7" fmla="*/ 18288 h 18288"/>
              <a:gd name="connsiteX8" fmla="*/ 659157 w 2441321"/>
              <a:gd name="connsiteY8" fmla="*/ 18288 h 18288"/>
              <a:gd name="connsiteX9" fmla="*/ 0 w 2441321"/>
              <a:gd name="connsiteY9" fmla="*/ 18288 h 18288"/>
              <a:gd name="connsiteX10" fmla="*/ 0 w 2441321"/>
              <a:gd name="connsiteY1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41321" h="18288" fill="none" extrusionOk="0">
                <a:moveTo>
                  <a:pt x="0" y="0"/>
                </a:moveTo>
                <a:cubicBezTo>
                  <a:pt x="280302" y="-6619"/>
                  <a:pt x="363201" y="4913"/>
                  <a:pt x="585917" y="0"/>
                </a:cubicBezTo>
                <a:cubicBezTo>
                  <a:pt x="832357" y="-10107"/>
                  <a:pt x="996738" y="-34312"/>
                  <a:pt x="1196247" y="0"/>
                </a:cubicBezTo>
                <a:cubicBezTo>
                  <a:pt x="1357180" y="16623"/>
                  <a:pt x="1575042" y="-11041"/>
                  <a:pt x="1806578" y="0"/>
                </a:cubicBezTo>
                <a:cubicBezTo>
                  <a:pt x="2016334" y="246"/>
                  <a:pt x="2239353" y="-8732"/>
                  <a:pt x="2441321" y="0"/>
                </a:cubicBezTo>
                <a:cubicBezTo>
                  <a:pt x="2441188" y="8366"/>
                  <a:pt x="2440365" y="10017"/>
                  <a:pt x="2441321" y="18288"/>
                </a:cubicBezTo>
                <a:cubicBezTo>
                  <a:pt x="2159375" y="49009"/>
                  <a:pt x="2054495" y="45666"/>
                  <a:pt x="1830991" y="18288"/>
                </a:cubicBezTo>
                <a:cubicBezTo>
                  <a:pt x="1615846" y="7509"/>
                  <a:pt x="1521674" y="-5422"/>
                  <a:pt x="1269487" y="18288"/>
                </a:cubicBezTo>
                <a:cubicBezTo>
                  <a:pt x="1019660" y="53960"/>
                  <a:pt x="886911" y="42351"/>
                  <a:pt x="707983" y="18288"/>
                </a:cubicBezTo>
                <a:cubicBezTo>
                  <a:pt x="523434" y="27321"/>
                  <a:pt x="307885" y="34316"/>
                  <a:pt x="0" y="18288"/>
                </a:cubicBezTo>
                <a:cubicBezTo>
                  <a:pt x="-595" y="11182"/>
                  <a:pt x="-5" y="6307"/>
                  <a:pt x="0" y="0"/>
                </a:cubicBezTo>
                <a:close/>
              </a:path>
              <a:path w="2441321" h="18288" stroke="0" extrusionOk="0">
                <a:moveTo>
                  <a:pt x="0" y="0"/>
                </a:moveTo>
                <a:cubicBezTo>
                  <a:pt x="212126" y="-10265"/>
                  <a:pt x="442910" y="-11728"/>
                  <a:pt x="585917" y="0"/>
                </a:cubicBezTo>
                <a:cubicBezTo>
                  <a:pt x="724579" y="21751"/>
                  <a:pt x="879365" y="-33198"/>
                  <a:pt x="1123008" y="0"/>
                </a:cubicBezTo>
                <a:cubicBezTo>
                  <a:pt x="1377247" y="11220"/>
                  <a:pt x="1597861" y="-34280"/>
                  <a:pt x="1782164" y="0"/>
                </a:cubicBezTo>
                <a:cubicBezTo>
                  <a:pt x="1975975" y="-3055"/>
                  <a:pt x="2116392" y="-15531"/>
                  <a:pt x="2441321" y="0"/>
                </a:cubicBezTo>
                <a:cubicBezTo>
                  <a:pt x="2441666" y="6144"/>
                  <a:pt x="2441358" y="10525"/>
                  <a:pt x="2441321" y="18288"/>
                </a:cubicBezTo>
                <a:cubicBezTo>
                  <a:pt x="2180658" y="18322"/>
                  <a:pt x="2084222" y="5934"/>
                  <a:pt x="1879817" y="18288"/>
                </a:cubicBezTo>
                <a:cubicBezTo>
                  <a:pt x="1668182" y="16222"/>
                  <a:pt x="1551159" y="-6477"/>
                  <a:pt x="1318313" y="18288"/>
                </a:cubicBezTo>
                <a:cubicBezTo>
                  <a:pt x="1059871" y="56395"/>
                  <a:pt x="901959" y="23831"/>
                  <a:pt x="659157" y="18288"/>
                </a:cubicBezTo>
                <a:cubicBezTo>
                  <a:pt x="444692" y="28483"/>
                  <a:pt x="245032" y="39882"/>
                  <a:pt x="0" y="18288"/>
                </a:cubicBezTo>
                <a:cubicBezTo>
                  <a:pt x="-11" y="10485"/>
                  <a:pt x="-221" y="3288"/>
                  <a:pt x="0" y="0"/>
                </a:cubicBezTo>
                <a:close/>
              </a:path>
              <a:path w="2441321" h="18288" fill="none" stroke="0" extrusionOk="0">
                <a:moveTo>
                  <a:pt x="0" y="0"/>
                </a:moveTo>
                <a:cubicBezTo>
                  <a:pt x="265389" y="-22361"/>
                  <a:pt x="344845" y="-65"/>
                  <a:pt x="585917" y="0"/>
                </a:cubicBezTo>
                <a:cubicBezTo>
                  <a:pt x="858472" y="13102"/>
                  <a:pt x="949265" y="-8078"/>
                  <a:pt x="1196247" y="0"/>
                </a:cubicBezTo>
                <a:cubicBezTo>
                  <a:pt x="1379248" y="30707"/>
                  <a:pt x="1585336" y="24963"/>
                  <a:pt x="1806578" y="0"/>
                </a:cubicBezTo>
                <a:cubicBezTo>
                  <a:pt x="1986731" y="-19207"/>
                  <a:pt x="2264933" y="16601"/>
                  <a:pt x="2441321" y="0"/>
                </a:cubicBezTo>
                <a:cubicBezTo>
                  <a:pt x="2441440" y="8687"/>
                  <a:pt x="2440452" y="9944"/>
                  <a:pt x="2441321" y="18288"/>
                </a:cubicBezTo>
                <a:cubicBezTo>
                  <a:pt x="2149099" y="27348"/>
                  <a:pt x="2027305" y="56470"/>
                  <a:pt x="1830991" y="18288"/>
                </a:cubicBezTo>
                <a:cubicBezTo>
                  <a:pt x="1614571" y="-18764"/>
                  <a:pt x="1500998" y="10727"/>
                  <a:pt x="1269487" y="18288"/>
                </a:cubicBezTo>
                <a:cubicBezTo>
                  <a:pt x="1042399" y="37834"/>
                  <a:pt x="927922" y="45822"/>
                  <a:pt x="707983" y="18288"/>
                </a:cubicBezTo>
                <a:cubicBezTo>
                  <a:pt x="502575" y="-5380"/>
                  <a:pt x="350393" y="34499"/>
                  <a:pt x="0" y="18288"/>
                </a:cubicBezTo>
                <a:cubicBezTo>
                  <a:pt x="-394" y="12154"/>
                  <a:pt x="907" y="6688"/>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custGeom>
                    <a:avLst/>
                    <a:gdLst>
                      <a:gd name="connsiteX0" fmla="*/ 0 w 2441321"/>
                      <a:gd name="connsiteY0" fmla="*/ 0 h 18288"/>
                      <a:gd name="connsiteX1" fmla="*/ 585917 w 2441321"/>
                      <a:gd name="connsiteY1" fmla="*/ 0 h 18288"/>
                      <a:gd name="connsiteX2" fmla="*/ 1196247 w 2441321"/>
                      <a:gd name="connsiteY2" fmla="*/ 0 h 18288"/>
                      <a:gd name="connsiteX3" fmla="*/ 1806578 w 2441321"/>
                      <a:gd name="connsiteY3" fmla="*/ 0 h 18288"/>
                      <a:gd name="connsiteX4" fmla="*/ 2441321 w 2441321"/>
                      <a:gd name="connsiteY4" fmla="*/ 0 h 18288"/>
                      <a:gd name="connsiteX5" fmla="*/ 2441321 w 2441321"/>
                      <a:gd name="connsiteY5" fmla="*/ 18288 h 18288"/>
                      <a:gd name="connsiteX6" fmla="*/ 1830991 w 2441321"/>
                      <a:gd name="connsiteY6" fmla="*/ 18288 h 18288"/>
                      <a:gd name="connsiteX7" fmla="*/ 1269487 w 2441321"/>
                      <a:gd name="connsiteY7" fmla="*/ 18288 h 18288"/>
                      <a:gd name="connsiteX8" fmla="*/ 707983 w 2441321"/>
                      <a:gd name="connsiteY8" fmla="*/ 18288 h 18288"/>
                      <a:gd name="connsiteX9" fmla="*/ 0 w 2441321"/>
                      <a:gd name="connsiteY9" fmla="*/ 18288 h 18288"/>
                      <a:gd name="connsiteX10" fmla="*/ 0 w 2441321"/>
                      <a:gd name="connsiteY1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41321" h="18288" fill="none" extrusionOk="0">
                        <a:moveTo>
                          <a:pt x="0" y="0"/>
                        </a:moveTo>
                        <a:cubicBezTo>
                          <a:pt x="273217" y="-17533"/>
                          <a:pt x="355785" y="-4171"/>
                          <a:pt x="585917" y="0"/>
                        </a:cubicBezTo>
                        <a:cubicBezTo>
                          <a:pt x="816049" y="4171"/>
                          <a:pt x="991446" y="-9419"/>
                          <a:pt x="1196247" y="0"/>
                        </a:cubicBezTo>
                        <a:cubicBezTo>
                          <a:pt x="1401048" y="9419"/>
                          <a:pt x="1589984" y="-731"/>
                          <a:pt x="1806578" y="0"/>
                        </a:cubicBezTo>
                        <a:cubicBezTo>
                          <a:pt x="2023172" y="731"/>
                          <a:pt x="2247754" y="8393"/>
                          <a:pt x="2441321" y="0"/>
                        </a:cubicBezTo>
                        <a:cubicBezTo>
                          <a:pt x="2441167" y="8655"/>
                          <a:pt x="2440437" y="9975"/>
                          <a:pt x="2441321" y="18288"/>
                        </a:cubicBezTo>
                        <a:cubicBezTo>
                          <a:pt x="2169723" y="30506"/>
                          <a:pt x="2045712" y="39140"/>
                          <a:pt x="1830991" y="18288"/>
                        </a:cubicBezTo>
                        <a:cubicBezTo>
                          <a:pt x="1616270" y="-2564"/>
                          <a:pt x="1505876" y="3949"/>
                          <a:pt x="1269487" y="18288"/>
                        </a:cubicBezTo>
                        <a:cubicBezTo>
                          <a:pt x="1033098" y="32627"/>
                          <a:pt x="908661" y="41191"/>
                          <a:pt x="707983" y="18288"/>
                        </a:cubicBezTo>
                        <a:cubicBezTo>
                          <a:pt x="507305" y="-4615"/>
                          <a:pt x="333592" y="20759"/>
                          <a:pt x="0" y="18288"/>
                        </a:cubicBezTo>
                        <a:cubicBezTo>
                          <a:pt x="-688" y="11716"/>
                          <a:pt x="875" y="6357"/>
                          <a:pt x="0" y="0"/>
                        </a:cubicBezTo>
                        <a:close/>
                      </a:path>
                      <a:path w="2441321" h="18288" stroke="0" extrusionOk="0">
                        <a:moveTo>
                          <a:pt x="0" y="0"/>
                        </a:moveTo>
                        <a:cubicBezTo>
                          <a:pt x="207071" y="-14617"/>
                          <a:pt x="444194" y="-15606"/>
                          <a:pt x="585917" y="0"/>
                        </a:cubicBezTo>
                        <a:cubicBezTo>
                          <a:pt x="727640" y="15606"/>
                          <a:pt x="904326" y="-79"/>
                          <a:pt x="1123008" y="0"/>
                        </a:cubicBezTo>
                        <a:cubicBezTo>
                          <a:pt x="1341690" y="79"/>
                          <a:pt x="1600014" y="10401"/>
                          <a:pt x="1782164" y="0"/>
                        </a:cubicBezTo>
                        <a:cubicBezTo>
                          <a:pt x="1964314" y="-10401"/>
                          <a:pt x="2143537" y="-21488"/>
                          <a:pt x="2441321" y="0"/>
                        </a:cubicBezTo>
                        <a:cubicBezTo>
                          <a:pt x="2441735" y="5928"/>
                          <a:pt x="2441551" y="11133"/>
                          <a:pt x="2441321" y="18288"/>
                        </a:cubicBezTo>
                        <a:cubicBezTo>
                          <a:pt x="2166745" y="28773"/>
                          <a:pt x="2078726" y="15476"/>
                          <a:pt x="1879817" y="18288"/>
                        </a:cubicBezTo>
                        <a:cubicBezTo>
                          <a:pt x="1680908" y="21100"/>
                          <a:pt x="1548770" y="-4127"/>
                          <a:pt x="1318313" y="18288"/>
                        </a:cubicBezTo>
                        <a:cubicBezTo>
                          <a:pt x="1087856" y="40703"/>
                          <a:pt x="894613" y="3927"/>
                          <a:pt x="659157" y="18288"/>
                        </a:cubicBezTo>
                        <a:cubicBezTo>
                          <a:pt x="423701" y="32649"/>
                          <a:pt x="246611" y="33975"/>
                          <a:pt x="0" y="18288"/>
                        </a:cubicBezTo>
                        <a:cubicBezTo>
                          <a:pt x="-348" y="10388"/>
                          <a:pt x="-12" y="3969"/>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uadroTexto 4">
            <a:extLst>
              <a:ext uri="{FF2B5EF4-FFF2-40B4-BE49-F238E27FC236}">
                <a16:creationId xmlns:a16="http://schemas.microsoft.com/office/drawing/2014/main" id="{5578F82E-D95E-8476-5E18-63D35DF0D04B}"/>
              </a:ext>
            </a:extLst>
          </p:cNvPr>
          <p:cNvSpPr txBox="1"/>
          <p:nvPr/>
        </p:nvSpPr>
        <p:spPr>
          <a:xfrm>
            <a:off x="473202" y="2807208"/>
            <a:ext cx="2946670" cy="3410712"/>
          </a:xfrm>
          <a:prstGeom prst="rect">
            <a:avLst/>
          </a:prstGeom>
          <a:ln>
            <a:solidFill>
              <a:schemeClr val="tx1"/>
            </a:solidFill>
          </a:ln>
        </p:spPr>
        <p:txBody>
          <a:bodyPr vert="horz" lIns="91440" tIns="45720" rIns="91440" bIns="45720" rtlCol="0" anchor="t">
            <a:normAutofit/>
          </a:bodyPr>
          <a:lstStyle/>
          <a:p>
            <a:pPr indent="-228600">
              <a:lnSpc>
                <a:spcPct val="90000"/>
              </a:lnSpc>
              <a:spcAft>
                <a:spcPts val="600"/>
              </a:spcAft>
              <a:buFont typeface="Arial" panose="020B0604020202020204" pitchFamily="34" charset="0"/>
              <a:buChar char="•"/>
            </a:pPr>
            <a:r>
              <a:rPr lang="es-CL" sz="1200" dirty="0"/>
              <a:t> La medición de riesgo psicosocial laboral debe realizarse a nivel de centro de trabajo. La institución o empresa realizará la medición de riesgo psicosocial laboral utilizando cualquiera de las dos versiones del Cuestionario SUSESO/ISTAS21, de acuerdo a su realidad organizacional o a los resultados obtenidos en evaluaciones anteriores, siguiendo las normas y metodología establecidas por la SUSESO. </a:t>
            </a:r>
            <a:r>
              <a:rPr lang="es-CL" sz="1200" b="1" dirty="0"/>
              <a:t>La primera evaluación de riesgo psicosocial laboral debe realizarse cuando la empresa tenga seis meses</a:t>
            </a:r>
            <a:r>
              <a:rPr lang="es-CL" sz="1200" dirty="0"/>
              <a:t> desde que cuente con trabajadores contratados y un mínimo de 10 trabajadores.</a:t>
            </a:r>
          </a:p>
        </p:txBody>
      </p:sp>
      <p:pic>
        <p:nvPicPr>
          <p:cNvPr id="6" name="Imagen 5">
            <a:extLst>
              <a:ext uri="{FF2B5EF4-FFF2-40B4-BE49-F238E27FC236}">
                <a16:creationId xmlns:a16="http://schemas.microsoft.com/office/drawing/2014/main" id="{80431241-71F8-794E-137A-0356EC6390C9}"/>
              </a:ext>
            </a:extLst>
          </p:cNvPr>
          <p:cNvPicPr>
            <a:picLocks noChangeAspect="1"/>
          </p:cNvPicPr>
          <p:nvPr/>
        </p:nvPicPr>
        <p:blipFill>
          <a:blip r:embed="rId2"/>
          <a:stretch>
            <a:fillRect/>
          </a:stretch>
        </p:blipFill>
        <p:spPr>
          <a:xfrm>
            <a:off x="3761378" y="640080"/>
            <a:ext cx="4636478" cy="5577840"/>
          </a:xfrm>
          <a:prstGeom prst="rect">
            <a:avLst/>
          </a:prstGeom>
          <a:ln>
            <a:solidFill>
              <a:schemeClr val="tx1"/>
            </a:solidFill>
          </a:ln>
        </p:spPr>
      </p:pic>
    </p:spTree>
    <p:extLst>
      <p:ext uri="{BB962C8B-B14F-4D97-AF65-F5344CB8AC3E}">
        <p14:creationId xmlns:p14="http://schemas.microsoft.com/office/powerpoint/2010/main" val="306611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8">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Elipse 3">
            <a:extLst>
              <a:ext uri="{FF2B5EF4-FFF2-40B4-BE49-F238E27FC236}">
                <a16:creationId xmlns:a16="http://schemas.microsoft.com/office/drawing/2014/main" id="{A9C9CBFE-549C-4A95-85C1-9F52E1E7AEF4}"/>
              </a:ext>
            </a:extLst>
          </p:cNvPr>
          <p:cNvSpPr/>
          <p:nvPr/>
        </p:nvSpPr>
        <p:spPr>
          <a:xfrm>
            <a:off x="835357" y="2960716"/>
            <a:ext cx="3027251" cy="2387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t" anchorCtr="0">
            <a:normAutofit/>
          </a:bodyPr>
          <a:lstStyle/>
          <a:p>
            <a:pPr>
              <a:lnSpc>
                <a:spcPct val="90000"/>
              </a:lnSpc>
              <a:spcAft>
                <a:spcPts val="600"/>
              </a:spcAft>
            </a:pPr>
            <a:r>
              <a:rPr lang="en-US" sz="4000" kern="1200">
                <a:solidFill>
                  <a:schemeClr val="tx1"/>
                </a:solidFill>
                <a:latin typeface="+mj-lt"/>
                <a:ea typeface="+mj-ea"/>
                <a:cs typeface="+mj-cs"/>
              </a:rPr>
              <a:t>MUCHAS GRACIAS</a:t>
            </a:r>
          </a:p>
        </p:txBody>
      </p:sp>
      <p:grpSp>
        <p:nvGrpSpPr>
          <p:cNvPr id="17" name="Group 10">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2984992"/>
            <a:ext cx="548639" cy="673460"/>
            <a:chOff x="3940602" y="308034"/>
            <a:chExt cx="2116791" cy="3428999"/>
          </a:xfrm>
          <a:solidFill>
            <a:schemeClr val="accent4"/>
          </a:solidFill>
        </p:grpSpPr>
        <p:sp>
          <p:nvSpPr>
            <p:cNvPr id="12" name="Rectangle 11">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2">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23252" y="0"/>
            <a:ext cx="112074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64357" y="391886"/>
            <a:ext cx="4507025"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Gráfico 2" descr="Crecimiento empresarial con relleno sólido">
            <a:extLst>
              <a:ext uri="{FF2B5EF4-FFF2-40B4-BE49-F238E27FC236}">
                <a16:creationId xmlns:a16="http://schemas.microsoft.com/office/drawing/2014/main" id="{14ECA1C8-75B4-4488-87A5-1E5A7F69C85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441869" y="1323623"/>
            <a:ext cx="4152000" cy="4152000"/>
          </a:xfrm>
          <a:prstGeom prst="rect">
            <a:avLst/>
          </a:prstGeom>
        </p:spPr>
      </p:pic>
    </p:spTree>
    <p:extLst>
      <p:ext uri="{BB962C8B-B14F-4D97-AF65-F5344CB8AC3E}">
        <p14:creationId xmlns:p14="http://schemas.microsoft.com/office/powerpoint/2010/main" val="420850948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9027</TotalTime>
  <Words>572</Words>
  <Application>Microsoft Office PowerPoint</Application>
  <PresentationFormat>Presentación en pantalla (4:3)</PresentationFormat>
  <Paragraphs>50</Paragraphs>
  <Slides>6</Slides>
  <Notes>2</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vt:i4>
      </vt:variant>
    </vt:vector>
  </HeadingPairs>
  <TitlesOfParts>
    <vt:vector size="11" baseType="lpstr">
      <vt:lpstr>Arial</vt:lpstr>
      <vt:lpstr>Calibri</vt:lpstr>
      <vt:lpstr>Times New Roman</vt:lpstr>
      <vt:lpstr>Verdana</vt:lpstr>
      <vt:lpstr>Tema de Office</vt:lpstr>
      <vt:lpstr>PRINCIPALES OBLIGACIONES DEL EMPLEADOR EN MATERIA DE SEGURIDAD E HIGIENE LABORAL </vt:lpstr>
      <vt:lpstr>Definición</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Victor Fuentes</dc:creator>
  <cp:lastModifiedBy>ANA MARIA ESCUDERO MEDINA</cp:lastModifiedBy>
  <cp:revision>114</cp:revision>
  <dcterms:created xsi:type="dcterms:W3CDTF">2013-01-21T12:51:00Z</dcterms:created>
  <dcterms:modified xsi:type="dcterms:W3CDTF">2024-03-02T00:38:39Z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1033-10.2.0.5838</vt:lpwstr>
  </property>
</Properties>
</file>